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9" r:id="rId3"/>
    <p:sldId id="258" r:id="rId4"/>
    <p:sldId id="262" r:id="rId5"/>
    <p:sldId id="304" r:id="rId6"/>
    <p:sldId id="257" r:id="rId7"/>
    <p:sldId id="270" r:id="rId8"/>
    <p:sldId id="308" r:id="rId9"/>
    <p:sldId id="269" r:id="rId10"/>
    <p:sldId id="307" r:id="rId11"/>
    <p:sldId id="310" r:id="rId12"/>
    <p:sldId id="264" r:id="rId13"/>
    <p:sldId id="309" r:id="rId14"/>
    <p:sldId id="311" r:id="rId15"/>
    <p:sldId id="306" r:id="rId16"/>
    <p:sldId id="312" r:id="rId17"/>
  </p:sldIdLst>
  <p:sldSz cx="9144000" cy="5143500" type="screen16x9"/>
  <p:notesSz cx="6858000" cy="9144000"/>
  <p:embeddedFontLst>
    <p:embeddedFont>
      <p:font typeface="Nunito Sans" pitchFamily="2" charset="0"/>
      <p:regular r:id="rId19"/>
      <p:bold r:id="rId20"/>
      <p:italic r:id="rId21"/>
      <p:boldItalic r:id="rId22"/>
    </p:embeddedFont>
    <p:embeddedFont>
      <p:font typeface="Poppins"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6F2"/>
    <a:srgbClr val="20134F"/>
    <a:srgbClr val="FE98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2CDDBE-E5BE-4E85-ADA0-38B337D4931B}">
  <a:tblStyle styleId="{462CDDBE-E5BE-4E85-ADA0-38B337D493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69"/>
  </p:normalViewPr>
  <p:slideViewPr>
    <p:cSldViewPr snapToGrid="0">
      <p:cViewPr>
        <p:scale>
          <a:sx n="114" d="100"/>
          <a:sy n="114" d="100"/>
        </p:scale>
        <p:origin x="56"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9686f69e8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79686f69e8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416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9686f69e8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79686f69e8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085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9686f69e8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9686f69e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9686f69e8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9686f69e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694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79e9cc35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79e9cc35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252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79e9cc35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79e9cc35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264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79e9cc35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79e9cc35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58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b79e9cc359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b79e9cc359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b79e9cc359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b79e9cc359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b79e9cc359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b79e9cc359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79e9cc35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79e9cc35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39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79e9cc35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79e9cc35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79686f69e8_0_1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9686f69e8_0_1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79686f69e8_0_1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9686f69e8_0_1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100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9686f69e8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79686f69e8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82600" y="554700"/>
            <a:ext cx="4237500" cy="2484000"/>
          </a:xfrm>
          <a:prstGeom prst="rect">
            <a:avLst/>
          </a:prstGeom>
        </p:spPr>
        <p:txBody>
          <a:bodyPr spcFirstLastPara="1" wrap="square" lIns="91425" tIns="91425" rIns="91425" bIns="91425" anchor="b" anchorCtr="0">
            <a:normAutofit/>
          </a:bodyPr>
          <a:lstStyle>
            <a:lvl1pPr lvl="0" algn="r">
              <a:spcBef>
                <a:spcPts val="0"/>
              </a:spcBef>
              <a:spcAft>
                <a:spcPts val="0"/>
              </a:spcAft>
              <a:buClr>
                <a:schemeClr val="lt2"/>
              </a:buClr>
              <a:buSzPts val="4500"/>
              <a:buNone/>
              <a:defRPr sz="5000">
                <a:solidFill>
                  <a:schemeClr val="lt2"/>
                </a:solidFill>
              </a:defRPr>
            </a:lvl1pPr>
            <a:lvl2pPr lvl="1" algn="ctr">
              <a:spcBef>
                <a:spcPts val="0"/>
              </a:spcBef>
              <a:spcAft>
                <a:spcPts val="0"/>
              </a:spcAft>
              <a:buClr>
                <a:schemeClr val="lt2"/>
              </a:buClr>
              <a:buSzPts val="4500"/>
              <a:buNone/>
              <a:defRPr sz="4500">
                <a:solidFill>
                  <a:schemeClr val="lt2"/>
                </a:solidFill>
              </a:defRPr>
            </a:lvl2pPr>
            <a:lvl3pPr lvl="2" algn="ctr">
              <a:spcBef>
                <a:spcPts val="0"/>
              </a:spcBef>
              <a:spcAft>
                <a:spcPts val="0"/>
              </a:spcAft>
              <a:buClr>
                <a:schemeClr val="lt2"/>
              </a:buClr>
              <a:buSzPts val="4500"/>
              <a:buNone/>
              <a:defRPr sz="4500">
                <a:solidFill>
                  <a:schemeClr val="lt2"/>
                </a:solidFill>
              </a:defRPr>
            </a:lvl3pPr>
            <a:lvl4pPr lvl="3" algn="ctr">
              <a:spcBef>
                <a:spcPts val="0"/>
              </a:spcBef>
              <a:spcAft>
                <a:spcPts val="0"/>
              </a:spcAft>
              <a:buClr>
                <a:schemeClr val="lt2"/>
              </a:buClr>
              <a:buSzPts val="4500"/>
              <a:buNone/>
              <a:defRPr sz="4500">
                <a:solidFill>
                  <a:schemeClr val="lt2"/>
                </a:solidFill>
              </a:defRPr>
            </a:lvl4pPr>
            <a:lvl5pPr lvl="4" algn="ctr">
              <a:spcBef>
                <a:spcPts val="0"/>
              </a:spcBef>
              <a:spcAft>
                <a:spcPts val="0"/>
              </a:spcAft>
              <a:buClr>
                <a:schemeClr val="lt2"/>
              </a:buClr>
              <a:buSzPts val="4500"/>
              <a:buNone/>
              <a:defRPr sz="4500">
                <a:solidFill>
                  <a:schemeClr val="lt2"/>
                </a:solidFill>
              </a:defRPr>
            </a:lvl5pPr>
            <a:lvl6pPr lvl="5" algn="ctr">
              <a:spcBef>
                <a:spcPts val="0"/>
              </a:spcBef>
              <a:spcAft>
                <a:spcPts val="0"/>
              </a:spcAft>
              <a:buClr>
                <a:schemeClr val="lt2"/>
              </a:buClr>
              <a:buSzPts val="4500"/>
              <a:buNone/>
              <a:defRPr sz="4500">
                <a:solidFill>
                  <a:schemeClr val="lt2"/>
                </a:solidFill>
              </a:defRPr>
            </a:lvl6pPr>
            <a:lvl7pPr lvl="6" algn="ctr">
              <a:spcBef>
                <a:spcPts val="0"/>
              </a:spcBef>
              <a:spcAft>
                <a:spcPts val="0"/>
              </a:spcAft>
              <a:buClr>
                <a:schemeClr val="lt2"/>
              </a:buClr>
              <a:buSzPts val="4500"/>
              <a:buNone/>
              <a:defRPr sz="4500">
                <a:solidFill>
                  <a:schemeClr val="lt2"/>
                </a:solidFill>
              </a:defRPr>
            </a:lvl7pPr>
            <a:lvl8pPr lvl="7" algn="ctr">
              <a:spcBef>
                <a:spcPts val="0"/>
              </a:spcBef>
              <a:spcAft>
                <a:spcPts val="0"/>
              </a:spcAft>
              <a:buClr>
                <a:schemeClr val="lt2"/>
              </a:buClr>
              <a:buSzPts val="4500"/>
              <a:buNone/>
              <a:defRPr sz="4500">
                <a:solidFill>
                  <a:schemeClr val="lt2"/>
                </a:solidFill>
              </a:defRPr>
            </a:lvl8pPr>
            <a:lvl9pPr lvl="8" algn="ctr">
              <a:spcBef>
                <a:spcPts val="0"/>
              </a:spcBef>
              <a:spcAft>
                <a:spcPts val="0"/>
              </a:spcAft>
              <a:buClr>
                <a:schemeClr val="lt2"/>
              </a:buClr>
              <a:buSzPts val="4500"/>
              <a:buNone/>
              <a:defRPr sz="4500">
                <a:solidFill>
                  <a:schemeClr val="lt2"/>
                </a:solidFill>
              </a:defRPr>
            </a:lvl9pPr>
          </a:lstStyle>
          <a:p>
            <a:endParaRPr/>
          </a:p>
        </p:txBody>
      </p:sp>
      <p:sp>
        <p:nvSpPr>
          <p:cNvPr id="10" name="Google Shape;10;p2"/>
          <p:cNvSpPr txBox="1">
            <a:spLocks noGrp="1"/>
          </p:cNvSpPr>
          <p:nvPr>
            <p:ph type="subTitle" idx="1"/>
          </p:nvPr>
        </p:nvSpPr>
        <p:spPr>
          <a:xfrm>
            <a:off x="4907400" y="3038702"/>
            <a:ext cx="3512700" cy="8643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flipH="1">
            <a:off x="-2759926" y="158350"/>
            <a:ext cx="8168276" cy="4984899"/>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rgbClr val="FFFFFF">
                  <a:alpha val="0"/>
                </a:srgbClr>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bg>
      <p:bgPr>
        <a:solidFill>
          <a:schemeClr val="dk2"/>
        </a:solidFill>
        <a:effectLst/>
      </p:bgPr>
    </p:bg>
    <p:spTree>
      <p:nvGrpSpPr>
        <p:cNvPr id="1" name="Shape 156"/>
        <p:cNvGrpSpPr/>
        <p:nvPr/>
      </p:nvGrpSpPr>
      <p:grpSpPr>
        <a:xfrm>
          <a:off x="0" y="0"/>
          <a:ext cx="0" cy="0"/>
          <a:chOff x="0" y="0"/>
          <a:chExt cx="0" cy="0"/>
        </a:xfrm>
      </p:grpSpPr>
      <p:sp>
        <p:nvSpPr>
          <p:cNvPr id="157" name="Google Shape;157;p24"/>
          <p:cNvSpPr/>
          <p:nvPr/>
        </p:nvSpPr>
        <p:spPr>
          <a:xfrm rot="10800000" flipH="1">
            <a:off x="0" y="72"/>
            <a:ext cx="6900329" cy="5132054"/>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3"/>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flipH="1">
            <a:off x="2228210" y="-25"/>
            <a:ext cx="6915789" cy="5143552"/>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5_1">
    <p:bg>
      <p:bgPr>
        <a:solidFill>
          <a:schemeClr val="dk2"/>
        </a:solidFill>
        <a:effectLst/>
      </p:bgPr>
    </p:bg>
    <p:spTree>
      <p:nvGrpSpPr>
        <p:cNvPr id="1" name="Shape 159"/>
        <p:cNvGrpSpPr/>
        <p:nvPr/>
      </p:nvGrpSpPr>
      <p:grpSpPr>
        <a:xfrm>
          <a:off x="0" y="0"/>
          <a:ext cx="0" cy="0"/>
          <a:chOff x="0" y="0"/>
          <a:chExt cx="0" cy="0"/>
        </a:xfrm>
      </p:grpSpPr>
      <p:sp>
        <p:nvSpPr>
          <p:cNvPr id="160" name="Google Shape;160;p25"/>
          <p:cNvSpPr/>
          <p:nvPr/>
        </p:nvSpPr>
        <p:spPr>
          <a:xfrm rot="-5400000" flipH="1">
            <a:off x="4901349" y="623502"/>
            <a:ext cx="4866175" cy="3619171"/>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3"/>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rot="10800000">
            <a:off x="-895406" y="-251554"/>
            <a:ext cx="4740431"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gradFill>
            <a:gsLst>
              <a:gs pos="0">
                <a:schemeClr val="accen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hasCustomPrompt="1"/>
          </p:nvPr>
        </p:nvSpPr>
        <p:spPr>
          <a:xfrm>
            <a:off x="3714750" y="1552450"/>
            <a:ext cx="1714500" cy="539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2"/>
              </a:buClr>
              <a:buSzPts val="6000"/>
              <a:buNone/>
              <a:defRPr sz="40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14" name="Google Shape;14;p3"/>
          <p:cNvSpPr txBox="1">
            <a:spLocks noGrp="1"/>
          </p:cNvSpPr>
          <p:nvPr>
            <p:ph type="title" idx="2"/>
          </p:nvPr>
        </p:nvSpPr>
        <p:spPr>
          <a:xfrm>
            <a:off x="2167050" y="2091675"/>
            <a:ext cx="4809900" cy="5391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3000"/>
              <a:buNone/>
              <a:defRPr sz="3300">
                <a:solidFill>
                  <a:schemeClr val="lt1"/>
                </a:solidFill>
              </a:defRPr>
            </a:lvl1pPr>
            <a:lvl2pPr lvl="1" rtl="0">
              <a:spcBef>
                <a:spcPts val="0"/>
              </a:spcBef>
              <a:spcAft>
                <a:spcPts val="0"/>
              </a:spcAft>
              <a:buClr>
                <a:schemeClr val="lt1"/>
              </a:buClr>
              <a:buSzPts val="2400"/>
              <a:buNone/>
              <a:defRPr>
                <a:solidFill>
                  <a:schemeClr val="lt1"/>
                </a:solidFill>
              </a:defRPr>
            </a:lvl2pPr>
            <a:lvl3pPr lvl="2" rtl="0">
              <a:spcBef>
                <a:spcPts val="0"/>
              </a:spcBef>
              <a:spcAft>
                <a:spcPts val="0"/>
              </a:spcAft>
              <a:buClr>
                <a:schemeClr val="lt1"/>
              </a:buClr>
              <a:buSzPts val="2400"/>
              <a:buNone/>
              <a:defRPr>
                <a:solidFill>
                  <a:schemeClr val="lt1"/>
                </a:solidFill>
              </a:defRPr>
            </a:lvl3pPr>
            <a:lvl4pPr lvl="3" rtl="0">
              <a:spcBef>
                <a:spcPts val="0"/>
              </a:spcBef>
              <a:spcAft>
                <a:spcPts val="0"/>
              </a:spcAft>
              <a:buClr>
                <a:schemeClr val="lt1"/>
              </a:buClr>
              <a:buSzPts val="2400"/>
              <a:buNone/>
              <a:defRPr>
                <a:solidFill>
                  <a:schemeClr val="lt1"/>
                </a:solidFill>
              </a:defRPr>
            </a:lvl4pPr>
            <a:lvl5pPr lvl="4" rtl="0">
              <a:spcBef>
                <a:spcPts val="0"/>
              </a:spcBef>
              <a:spcAft>
                <a:spcPts val="0"/>
              </a:spcAft>
              <a:buClr>
                <a:schemeClr val="lt1"/>
              </a:buClr>
              <a:buSzPts val="2400"/>
              <a:buNone/>
              <a:defRPr>
                <a:solidFill>
                  <a:schemeClr val="lt1"/>
                </a:solidFill>
              </a:defRPr>
            </a:lvl5pPr>
            <a:lvl6pPr lvl="5" rtl="0">
              <a:spcBef>
                <a:spcPts val="0"/>
              </a:spcBef>
              <a:spcAft>
                <a:spcPts val="0"/>
              </a:spcAft>
              <a:buClr>
                <a:schemeClr val="lt1"/>
              </a:buClr>
              <a:buSzPts val="2400"/>
              <a:buNone/>
              <a:defRPr>
                <a:solidFill>
                  <a:schemeClr val="lt1"/>
                </a:solidFill>
              </a:defRPr>
            </a:lvl6pPr>
            <a:lvl7pPr lvl="6" rtl="0">
              <a:spcBef>
                <a:spcPts val="0"/>
              </a:spcBef>
              <a:spcAft>
                <a:spcPts val="0"/>
              </a:spcAft>
              <a:buClr>
                <a:schemeClr val="lt1"/>
              </a:buClr>
              <a:buSzPts val="2400"/>
              <a:buNone/>
              <a:defRPr>
                <a:solidFill>
                  <a:schemeClr val="lt1"/>
                </a:solidFill>
              </a:defRPr>
            </a:lvl7pPr>
            <a:lvl8pPr lvl="7" rtl="0">
              <a:spcBef>
                <a:spcPts val="0"/>
              </a:spcBef>
              <a:spcAft>
                <a:spcPts val="0"/>
              </a:spcAft>
              <a:buClr>
                <a:schemeClr val="lt1"/>
              </a:buClr>
              <a:buSzPts val="2400"/>
              <a:buNone/>
              <a:defRPr>
                <a:solidFill>
                  <a:schemeClr val="lt1"/>
                </a:solidFill>
              </a:defRPr>
            </a:lvl8pPr>
            <a:lvl9pPr lvl="8" rtl="0">
              <a:spcBef>
                <a:spcPts val="0"/>
              </a:spcBef>
              <a:spcAft>
                <a:spcPts val="0"/>
              </a:spcAft>
              <a:buClr>
                <a:schemeClr val="lt1"/>
              </a:buClr>
              <a:buSzPts val="2400"/>
              <a:buNone/>
              <a:defRPr>
                <a:solidFill>
                  <a:schemeClr val="lt1"/>
                </a:solidFill>
              </a:defRPr>
            </a:lvl9pPr>
          </a:lstStyle>
          <a:p>
            <a:endParaRPr/>
          </a:p>
        </p:txBody>
      </p:sp>
      <p:sp>
        <p:nvSpPr>
          <p:cNvPr id="15" name="Google Shape;15;p3"/>
          <p:cNvSpPr txBox="1">
            <a:spLocks noGrp="1"/>
          </p:cNvSpPr>
          <p:nvPr>
            <p:ph type="subTitle" idx="1"/>
          </p:nvPr>
        </p:nvSpPr>
        <p:spPr>
          <a:xfrm>
            <a:off x="2508600" y="2630650"/>
            <a:ext cx="4126800" cy="331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18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16" name="Google Shape;16;p3"/>
          <p:cNvSpPr/>
          <p:nvPr/>
        </p:nvSpPr>
        <p:spPr>
          <a:xfrm>
            <a:off x="-108075" y="1956298"/>
            <a:ext cx="4958766" cy="3688035"/>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a:off x="4303175" y="-417364"/>
            <a:ext cx="4958766" cy="3688035"/>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gradFill>
            <a:gsLst>
              <a:gs pos="0">
                <a:schemeClr val="accent3"/>
              </a:gs>
              <a:gs pos="100000">
                <a:srgbClr val="FFFFFF">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
        <p:nvSpPr>
          <p:cNvPr id="20" name="Google Shape;20;p4"/>
          <p:cNvSpPr txBox="1">
            <a:spLocks noGrp="1"/>
          </p:cNvSpPr>
          <p:nvPr>
            <p:ph type="subTitle" idx="1"/>
          </p:nvPr>
        </p:nvSpPr>
        <p:spPr>
          <a:xfrm>
            <a:off x="713250" y="1184862"/>
            <a:ext cx="7717500" cy="3447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400"/>
              <a:buFont typeface="Nunito Sans"/>
              <a:buAutoNum type="arabicPeriod"/>
              <a:defRPr sz="1150">
                <a:solidFill>
                  <a:schemeClr val="lt1"/>
                </a:solidFill>
              </a:defRPr>
            </a:lvl1pPr>
            <a:lvl2pPr lvl="1" rtl="0">
              <a:spcBef>
                <a:spcPts val="0"/>
              </a:spcBef>
              <a:spcAft>
                <a:spcPts val="0"/>
              </a:spcAft>
              <a:buClr>
                <a:schemeClr val="lt1"/>
              </a:buClr>
              <a:buSzPts val="1400"/>
              <a:buFont typeface="Nunito Sans"/>
              <a:buAutoNum type="alphaLcPeriod"/>
              <a:defRPr>
                <a:solidFill>
                  <a:schemeClr val="lt1"/>
                </a:solidFill>
              </a:defRPr>
            </a:lvl2pPr>
            <a:lvl3pPr lvl="2" rtl="0">
              <a:spcBef>
                <a:spcPts val="0"/>
              </a:spcBef>
              <a:spcAft>
                <a:spcPts val="0"/>
              </a:spcAft>
              <a:buClr>
                <a:schemeClr val="lt1"/>
              </a:buClr>
              <a:buSzPts val="1400"/>
              <a:buFont typeface="Nunito Sans"/>
              <a:buAutoNum type="romanLcPeriod"/>
              <a:defRPr>
                <a:solidFill>
                  <a:schemeClr val="lt1"/>
                </a:solidFill>
              </a:defRPr>
            </a:lvl3pPr>
            <a:lvl4pPr lvl="3" rtl="0">
              <a:spcBef>
                <a:spcPts val="0"/>
              </a:spcBef>
              <a:spcAft>
                <a:spcPts val="0"/>
              </a:spcAft>
              <a:buClr>
                <a:schemeClr val="lt1"/>
              </a:buClr>
              <a:buSzPts val="1400"/>
              <a:buFont typeface="Nunito Sans"/>
              <a:buAutoNum type="arabicPeriod"/>
              <a:defRPr>
                <a:solidFill>
                  <a:schemeClr val="lt1"/>
                </a:solidFill>
              </a:defRPr>
            </a:lvl4pPr>
            <a:lvl5pPr lvl="4" rtl="0">
              <a:spcBef>
                <a:spcPts val="0"/>
              </a:spcBef>
              <a:spcAft>
                <a:spcPts val="0"/>
              </a:spcAft>
              <a:buClr>
                <a:schemeClr val="lt1"/>
              </a:buClr>
              <a:buSzPts val="1400"/>
              <a:buFont typeface="Nunito Sans"/>
              <a:buAutoNum type="alphaLcPeriod"/>
              <a:defRPr>
                <a:solidFill>
                  <a:schemeClr val="lt1"/>
                </a:solidFill>
              </a:defRPr>
            </a:lvl5pPr>
            <a:lvl6pPr lvl="5" rtl="0">
              <a:spcBef>
                <a:spcPts val="0"/>
              </a:spcBef>
              <a:spcAft>
                <a:spcPts val="0"/>
              </a:spcAft>
              <a:buClr>
                <a:schemeClr val="lt1"/>
              </a:buClr>
              <a:buSzPts val="1400"/>
              <a:buFont typeface="Nunito Sans"/>
              <a:buAutoNum type="romanLcPeriod"/>
              <a:defRPr>
                <a:solidFill>
                  <a:schemeClr val="lt1"/>
                </a:solidFill>
              </a:defRPr>
            </a:lvl6pPr>
            <a:lvl7pPr lvl="6" rtl="0">
              <a:spcBef>
                <a:spcPts val="0"/>
              </a:spcBef>
              <a:spcAft>
                <a:spcPts val="0"/>
              </a:spcAft>
              <a:buClr>
                <a:schemeClr val="lt1"/>
              </a:buClr>
              <a:buSzPts val="1400"/>
              <a:buFont typeface="Nunito Sans"/>
              <a:buAutoNum type="arabicPeriod"/>
              <a:defRPr>
                <a:solidFill>
                  <a:schemeClr val="lt1"/>
                </a:solidFill>
              </a:defRPr>
            </a:lvl7pPr>
            <a:lvl8pPr lvl="7" rtl="0">
              <a:spcBef>
                <a:spcPts val="0"/>
              </a:spcBef>
              <a:spcAft>
                <a:spcPts val="0"/>
              </a:spcAft>
              <a:buClr>
                <a:schemeClr val="lt1"/>
              </a:buClr>
              <a:buSzPts val="1400"/>
              <a:buFont typeface="Nunito Sans"/>
              <a:buAutoNum type="alphaLcPeriod"/>
              <a:defRPr>
                <a:solidFill>
                  <a:schemeClr val="lt1"/>
                </a:solidFill>
              </a:defRPr>
            </a:lvl8pPr>
            <a:lvl9pPr lvl="8" rtl="0">
              <a:spcBef>
                <a:spcPts val="0"/>
              </a:spcBef>
              <a:spcAft>
                <a:spcPts val="0"/>
              </a:spcAft>
              <a:buClr>
                <a:schemeClr val="lt1"/>
              </a:buClr>
              <a:buSzPts val="1400"/>
              <a:buFont typeface="Nunito Sans"/>
              <a:buAutoNum type="romanLcPeriod"/>
              <a:defRPr>
                <a:solidFill>
                  <a:schemeClr val="lt1"/>
                </a:solidFill>
              </a:defRPr>
            </a:lvl9pPr>
          </a:lstStyle>
          <a:p>
            <a:endParaRPr/>
          </a:p>
        </p:txBody>
      </p:sp>
      <p:sp>
        <p:nvSpPr>
          <p:cNvPr id="21" name="Google Shape;21;p4"/>
          <p:cNvSpPr/>
          <p:nvPr/>
        </p:nvSpPr>
        <p:spPr>
          <a:xfrm rot="10800000" flipH="1">
            <a:off x="5564476" y="-1461465"/>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6362399" y="-117695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2076525" y="21182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25" name="Google Shape;25;p5"/>
          <p:cNvSpPr txBox="1">
            <a:spLocks noGrp="1"/>
          </p:cNvSpPr>
          <p:nvPr>
            <p:ph type="subTitle" idx="2"/>
          </p:nvPr>
        </p:nvSpPr>
        <p:spPr>
          <a:xfrm>
            <a:off x="2076525" y="24135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26" name="Google Shape;26;p5"/>
          <p:cNvSpPr txBox="1">
            <a:spLocks noGrp="1"/>
          </p:cNvSpPr>
          <p:nvPr>
            <p:ph type="subTitle" idx="3"/>
          </p:nvPr>
        </p:nvSpPr>
        <p:spPr>
          <a:xfrm>
            <a:off x="4781775" y="21182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27" name="Google Shape;27;p5"/>
          <p:cNvSpPr txBox="1">
            <a:spLocks noGrp="1"/>
          </p:cNvSpPr>
          <p:nvPr>
            <p:ph type="subTitle" idx="4"/>
          </p:nvPr>
        </p:nvSpPr>
        <p:spPr>
          <a:xfrm>
            <a:off x="4781775" y="24135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28" name="Google Shape;28;p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
        <p:nvSpPr>
          <p:cNvPr id="29" name="Google Shape;29;p5"/>
          <p:cNvSpPr/>
          <p:nvPr/>
        </p:nvSpPr>
        <p:spPr>
          <a:xfrm flipH="1">
            <a:off x="-38781" y="3350356"/>
            <a:ext cx="10160606" cy="1840413"/>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rgbClr val="FFFFFF">
                  <a:alpha val="0"/>
                </a:srgbClr>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flipH="1">
            <a:off x="-38789" y="3521701"/>
            <a:ext cx="10160632" cy="184045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814575" y="1502959"/>
            <a:ext cx="923700" cy="8412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1"/>
              </a:buClr>
              <a:buSzPts val="4800"/>
              <a:buNone/>
              <a:defRPr sz="4000">
                <a:solidFill>
                  <a:schemeClr val="accent2"/>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3" name="Google Shape;63;p13"/>
          <p:cNvSpPr txBox="1">
            <a:spLocks noGrp="1"/>
          </p:cNvSpPr>
          <p:nvPr>
            <p:ph type="subTitle" idx="1"/>
          </p:nvPr>
        </p:nvSpPr>
        <p:spPr>
          <a:xfrm>
            <a:off x="1985925" y="1437209"/>
            <a:ext cx="25242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64" name="Google Shape;64;p13"/>
          <p:cNvSpPr txBox="1">
            <a:spLocks noGrp="1"/>
          </p:cNvSpPr>
          <p:nvPr>
            <p:ph type="subTitle" idx="2"/>
          </p:nvPr>
        </p:nvSpPr>
        <p:spPr>
          <a:xfrm>
            <a:off x="1985925" y="1732475"/>
            <a:ext cx="2524200" cy="61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a:endParaRPr/>
          </a:p>
        </p:txBody>
      </p:sp>
      <p:sp>
        <p:nvSpPr>
          <p:cNvPr id="65" name="Google Shape;65;p13"/>
          <p:cNvSpPr txBox="1">
            <a:spLocks noGrp="1"/>
          </p:cNvSpPr>
          <p:nvPr>
            <p:ph type="title" idx="3" hasCustomPrompt="1"/>
          </p:nvPr>
        </p:nvSpPr>
        <p:spPr>
          <a:xfrm>
            <a:off x="814575" y="2865034"/>
            <a:ext cx="923700" cy="8412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1"/>
              </a:buClr>
              <a:buSzPts val="4800"/>
              <a:buNone/>
              <a:defRPr sz="4000">
                <a:solidFill>
                  <a:schemeClr val="accent5"/>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6" name="Google Shape;66;p13"/>
          <p:cNvSpPr txBox="1">
            <a:spLocks noGrp="1"/>
          </p:cNvSpPr>
          <p:nvPr>
            <p:ph type="subTitle" idx="4"/>
          </p:nvPr>
        </p:nvSpPr>
        <p:spPr>
          <a:xfrm>
            <a:off x="1985925" y="2799284"/>
            <a:ext cx="25242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67" name="Google Shape;67;p13"/>
          <p:cNvSpPr txBox="1">
            <a:spLocks noGrp="1"/>
          </p:cNvSpPr>
          <p:nvPr>
            <p:ph type="subTitle" idx="5"/>
          </p:nvPr>
        </p:nvSpPr>
        <p:spPr>
          <a:xfrm>
            <a:off x="1985925" y="3094550"/>
            <a:ext cx="2524200" cy="61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a:endParaRPr/>
          </a:p>
        </p:txBody>
      </p:sp>
      <p:sp>
        <p:nvSpPr>
          <p:cNvPr id="68" name="Google Shape;68;p13"/>
          <p:cNvSpPr txBox="1">
            <a:spLocks noGrp="1"/>
          </p:cNvSpPr>
          <p:nvPr>
            <p:ph type="title" idx="6" hasCustomPrompt="1"/>
          </p:nvPr>
        </p:nvSpPr>
        <p:spPr>
          <a:xfrm>
            <a:off x="4633875" y="1502959"/>
            <a:ext cx="923700" cy="8412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1"/>
              </a:buClr>
              <a:buSzPts val="4800"/>
              <a:buNone/>
              <a:defRPr sz="4000">
                <a:solidFill>
                  <a:schemeClr val="accent4"/>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9" name="Google Shape;69;p13"/>
          <p:cNvSpPr txBox="1">
            <a:spLocks noGrp="1"/>
          </p:cNvSpPr>
          <p:nvPr>
            <p:ph type="subTitle" idx="7"/>
          </p:nvPr>
        </p:nvSpPr>
        <p:spPr>
          <a:xfrm>
            <a:off x="5805225" y="1437209"/>
            <a:ext cx="25242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70" name="Google Shape;70;p13"/>
          <p:cNvSpPr txBox="1">
            <a:spLocks noGrp="1"/>
          </p:cNvSpPr>
          <p:nvPr>
            <p:ph type="subTitle" idx="8"/>
          </p:nvPr>
        </p:nvSpPr>
        <p:spPr>
          <a:xfrm>
            <a:off x="5805225" y="1732475"/>
            <a:ext cx="2524200" cy="61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a:endParaRPr/>
          </a:p>
        </p:txBody>
      </p:sp>
      <p:sp>
        <p:nvSpPr>
          <p:cNvPr id="71" name="Google Shape;71;p13"/>
          <p:cNvSpPr txBox="1">
            <a:spLocks noGrp="1"/>
          </p:cNvSpPr>
          <p:nvPr>
            <p:ph type="title" idx="9" hasCustomPrompt="1"/>
          </p:nvPr>
        </p:nvSpPr>
        <p:spPr>
          <a:xfrm>
            <a:off x="4633875" y="2865034"/>
            <a:ext cx="923700" cy="841200"/>
          </a:xfrm>
          <a:prstGeom prst="rect">
            <a:avLst/>
          </a:prstGeom>
        </p:spPr>
        <p:txBody>
          <a:bodyPr spcFirstLastPara="1" wrap="square" lIns="91425" tIns="91425" rIns="91425" bIns="91425" anchor="b" anchorCtr="0">
            <a:norm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3"/>
          <p:cNvSpPr txBox="1">
            <a:spLocks noGrp="1"/>
          </p:cNvSpPr>
          <p:nvPr>
            <p:ph type="subTitle" idx="13"/>
          </p:nvPr>
        </p:nvSpPr>
        <p:spPr>
          <a:xfrm>
            <a:off x="5805225" y="2799284"/>
            <a:ext cx="25242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73" name="Google Shape;73;p13"/>
          <p:cNvSpPr txBox="1">
            <a:spLocks noGrp="1"/>
          </p:cNvSpPr>
          <p:nvPr>
            <p:ph type="subTitle" idx="14"/>
          </p:nvPr>
        </p:nvSpPr>
        <p:spPr>
          <a:xfrm>
            <a:off x="5805225" y="3094550"/>
            <a:ext cx="2524200" cy="611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200"/>
              </a:spcBef>
              <a:spcAft>
                <a:spcPts val="0"/>
              </a:spcAft>
              <a:buNone/>
              <a:defRPr sz="1400">
                <a:solidFill>
                  <a:schemeClr val="lt1"/>
                </a:solidFill>
              </a:defRPr>
            </a:lvl2pPr>
            <a:lvl3pPr lvl="2" rtl="0">
              <a:lnSpc>
                <a:spcPct val="100000"/>
              </a:lnSpc>
              <a:spcBef>
                <a:spcPts val="1200"/>
              </a:spcBef>
              <a:spcAft>
                <a:spcPts val="0"/>
              </a:spcAft>
              <a:buNone/>
              <a:defRPr sz="1400">
                <a:solidFill>
                  <a:schemeClr val="lt1"/>
                </a:solidFill>
              </a:defRPr>
            </a:lvl3pPr>
            <a:lvl4pPr lvl="3" rtl="0">
              <a:lnSpc>
                <a:spcPct val="100000"/>
              </a:lnSpc>
              <a:spcBef>
                <a:spcPts val="1200"/>
              </a:spcBef>
              <a:spcAft>
                <a:spcPts val="0"/>
              </a:spcAft>
              <a:buNone/>
              <a:defRPr sz="1400">
                <a:solidFill>
                  <a:schemeClr val="lt1"/>
                </a:solidFill>
              </a:defRPr>
            </a:lvl4pPr>
            <a:lvl5pPr lvl="4" rtl="0">
              <a:lnSpc>
                <a:spcPct val="100000"/>
              </a:lnSpc>
              <a:spcBef>
                <a:spcPts val="1200"/>
              </a:spcBef>
              <a:spcAft>
                <a:spcPts val="0"/>
              </a:spcAft>
              <a:buNone/>
              <a:defRPr sz="1400">
                <a:solidFill>
                  <a:schemeClr val="lt1"/>
                </a:solidFill>
              </a:defRPr>
            </a:lvl5pPr>
            <a:lvl6pPr lvl="5" rtl="0">
              <a:lnSpc>
                <a:spcPct val="100000"/>
              </a:lnSpc>
              <a:spcBef>
                <a:spcPts val="1200"/>
              </a:spcBef>
              <a:spcAft>
                <a:spcPts val="0"/>
              </a:spcAft>
              <a:buNone/>
              <a:defRPr sz="1400">
                <a:solidFill>
                  <a:schemeClr val="lt1"/>
                </a:solidFill>
              </a:defRPr>
            </a:lvl6pPr>
            <a:lvl7pPr lvl="6" rtl="0">
              <a:lnSpc>
                <a:spcPct val="100000"/>
              </a:lnSpc>
              <a:spcBef>
                <a:spcPts val="1200"/>
              </a:spcBef>
              <a:spcAft>
                <a:spcPts val="0"/>
              </a:spcAft>
              <a:buNone/>
              <a:defRPr sz="1400">
                <a:solidFill>
                  <a:schemeClr val="lt1"/>
                </a:solidFill>
              </a:defRPr>
            </a:lvl7pPr>
            <a:lvl8pPr lvl="7" rtl="0">
              <a:lnSpc>
                <a:spcPct val="100000"/>
              </a:lnSpc>
              <a:spcBef>
                <a:spcPts val="1200"/>
              </a:spcBef>
              <a:spcAft>
                <a:spcPts val="0"/>
              </a:spcAft>
              <a:buNone/>
              <a:defRPr sz="1400">
                <a:solidFill>
                  <a:schemeClr val="lt1"/>
                </a:solidFill>
              </a:defRPr>
            </a:lvl8pPr>
            <a:lvl9pPr lvl="8" rtl="0">
              <a:lnSpc>
                <a:spcPct val="100000"/>
              </a:lnSpc>
              <a:spcBef>
                <a:spcPts val="1200"/>
              </a:spcBef>
              <a:spcAft>
                <a:spcPts val="1200"/>
              </a:spcAft>
              <a:buNone/>
              <a:defRPr sz="1400">
                <a:solidFill>
                  <a:schemeClr val="lt1"/>
                </a:solidFill>
              </a:defRPr>
            </a:lvl9pPr>
          </a:lstStyle>
          <a:p>
            <a:endParaRPr/>
          </a:p>
        </p:txBody>
      </p:sp>
      <p:sp>
        <p:nvSpPr>
          <p:cNvPr id="74" name="Google Shape;74;p13"/>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
        <p:nvSpPr>
          <p:cNvPr id="75" name="Google Shape;75;p13"/>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10800000" flipH="1">
            <a:off x="7900" y="-730457"/>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dk2"/>
        </a:solidFill>
        <a:effectLst/>
      </p:bgPr>
    </p:bg>
    <p:spTree>
      <p:nvGrpSpPr>
        <p:cNvPr id="1" name="Shape 85"/>
        <p:cNvGrpSpPr/>
        <p:nvPr/>
      </p:nvGrpSpPr>
      <p:grpSpPr>
        <a:xfrm>
          <a:off x="0" y="0"/>
          <a:ext cx="0" cy="0"/>
          <a:chOff x="0" y="0"/>
          <a:chExt cx="0" cy="0"/>
        </a:xfrm>
      </p:grpSpPr>
      <p:sp>
        <p:nvSpPr>
          <p:cNvPr id="86" name="Google Shape;86;p16"/>
          <p:cNvSpPr txBox="1">
            <a:spLocks noGrp="1"/>
          </p:cNvSpPr>
          <p:nvPr>
            <p:ph type="subTitle" idx="1"/>
          </p:nvPr>
        </p:nvSpPr>
        <p:spPr>
          <a:xfrm>
            <a:off x="723900" y="23468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87" name="Google Shape;87;p16"/>
          <p:cNvSpPr txBox="1">
            <a:spLocks noGrp="1"/>
          </p:cNvSpPr>
          <p:nvPr>
            <p:ph type="subTitle" idx="2"/>
          </p:nvPr>
        </p:nvSpPr>
        <p:spPr>
          <a:xfrm>
            <a:off x="723900" y="26421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88" name="Google Shape;88;p16"/>
          <p:cNvSpPr txBox="1">
            <a:spLocks noGrp="1"/>
          </p:cNvSpPr>
          <p:nvPr>
            <p:ph type="subTitle" idx="3"/>
          </p:nvPr>
        </p:nvSpPr>
        <p:spPr>
          <a:xfrm>
            <a:off x="3429150" y="23468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89" name="Google Shape;89;p16"/>
          <p:cNvSpPr txBox="1">
            <a:spLocks noGrp="1"/>
          </p:cNvSpPr>
          <p:nvPr>
            <p:ph type="subTitle" idx="4"/>
          </p:nvPr>
        </p:nvSpPr>
        <p:spPr>
          <a:xfrm>
            <a:off x="3429150" y="26421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90" name="Google Shape;90;p16"/>
          <p:cNvSpPr txBox="1">
            <a:spLocks noGrp="1"/>
          </p:cNvSpPr>
          <p:nvPr>
            <p:ph type="subTitle" idx="5"/>
          </p:nvPr>
        </p:nvSpPr>
        <p:spPr>
          <a:xfrm>
            <a:off x="6134400" y="2346875"/>
            <a:ext cx="2285700" cy="337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b="1">
                <a:solidFill>
                  <a:schemeClr val="lt1"/>
                </a:solidFill>
              </a:defRPr>
            </a:lvl1pPr>
            <a:lvl2pPr lvl="1" algn="ctr" rtl="0">
              <a:spcBef>
                <a:spcPts val="1200"/>
              </a:spcBef>
              <a:spcAft>
                <a:spcPts val="0"/>
              </a:spcAft>
              <a:buNone/>
              <a:defRPr b="1">
                <a:solidFill>
                  <a:schemeClr val="lt1"/>
                </a:solidFill>
              </a:defRPr>
            </a:lvl2pPr>
            <a:lvl3pPr lvl="2" algn="ctr" rtl="0">
              <a:spcBef>
                <a:spcPts val="1200"/>
              </a:spcBef>
              <a:spcAft>
                <a:spcPts val="0"/>
              </a:spcAft>
              <a:buNone/>
              <a:defRPr b="1">
                <a:solidFill>
                  <a:schemeClr val="lt1"/>
                </a:solidFill>
              </a:defRPr>
            </a:lvl3pPr>
            <a:lvl4pPr lvl="3" algn="ctr" rtl="0">
              <a:spcBef>
                <a:spcPts val="1200"/>
              </a:spcBef>
              <a:spcAft>
                <a:spcPts val="0"/>
              </a:spcAft>
              <a:buNone/>
              <a:defRPr b="1">
                <a:solidFill>
                  <a:schemeClr val="lt1"/>
                </a:solidFill>
              </a:defRPr>
            </a:lvl4pPr>
            <a:lvl5pPr lvl="4" algn="ctr" rtl="0">
              <a:spcBef>
                <a:spcPts val="1200"/>
              </a:spcBef>
              <a:spcAft>
                <a:spcPts val="0"/>
              </a:spcAft>
              <a:buNone/>
              <a:defRPr b="1">
                <a:solidFill>
                  <a:schemeClr val="lt1"/>
                </a:solidFill>
              </a:defRPr>
            </a:lvl5pPr>
            <a:lvl6pPr lvl="5" algn="ctr" rtl="0">
              <a:spcBef>
                <a:spcPts val="1200"/>
              </a:spcBef>
              <a:spcAft>
                <a:spcPts val="0"/>
              </a:spcAft>
              <a:buNone/>
              <a:defRPr b="1">
                <a:solidFill>
                  <a:schemeClr val="lt1"/>
                </a:solidFill>
              </a:defRPr>
            </a:lvl6pPr>
            <a:lvl7pPr lvl="6" algn="ctr" rtl="0">
              <a:spcBef>
                <a:spcPts val="1200"/>
              </a:spcBef>
              <a:spcAft>
                <a:spcPts val="0"/>
              </a:spcAft>
              <a:buNone/>
              <a:defRPr b="1">
                <a:solidFill>
                  <a:schemeClr val="lt1"/>
                </a:solidFill>
              </a:defRPr>
            </a:lvl7pPr>
            <a:lvl8pPr lvl="7" algn="ctr" rtl="0">
              <a:spcBef>
                <a:spcPts val="1200"/>
              </a:spcBef>
              <a:spcAft>
                <a:spcPts val="0"/>
              </a:spcAft>
              <a:buNone/>
              <a:defRPr b="1">
                <a:solidFill>
                  <a:schemeClr val="lt1"/>
                </a:solidFill>
              </a:defRPr>
            </a:lvl8pPr>
            <a:lvl9pPr lvl="8" algn="ctr" rtl="0">
              <a:spcBef>
                <a:spcPts val="1200"/>
              </a:spcBef>
              <a:spcAft>
                <a:spcPts val="1200"/>
              </a:spcAft>
              <a:buNone/>
              <a:defRPr b="1">
                <a:solidFill>
                  <a:schemeClr val="lt1"/>
                </a:solidFill>
              </a:defRPr>
            </a:lvl9pPr>
          </a:lstStyle>
          <a:p>
            <a:endParaRPr/>
          </a:p>
        </p:txBody>
      </p:sp>
      <p:sp>
        <p:nvSpPr>
          <p:cNvPr id="91" name="Google Shape;91;p16"/>
          <p:cNvSpPr txBox="1">
            <a:spLocks noGrp="1"/>
          </p:cNvSpPr>
          <p:nvPr>
            <p:ph type="subTitle" idx="6"/>
          </p:nvPr>
        </p:nvSpPr>
        <p:spPr>
          <a:xfrm>
            <a:off x="6134400" y="2642146"/>
            <a:ext cx="2285700" cy="611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chemeClr val="lt1"/>
                </a:solidFill>
              </a:defRPr>
            </a:lvl1pPr>
            <a:lvl2pPr lvl="1" algn="ctr" rtl="0">
              <a:spcBef>
                <a:spcPts val="1200"/>
              </a:spcBef>
              <a:spcAft>
                <a:spcPts val="0"/>
              </a:spcAft>
              <a:buNone/>
              <a:defRPr sz="1400">
                <a:solidFill>
                  <a:schemeClr val="lt1"/>
                </a:solidFill>
              </a:defRPr>
            </a:lvl2pPr>
            <a:lvl3pPr lvl="2" algn="ctr" rtl="0">
              <a:spcBef>
                <a:spcPts val="1200"/>
              </a:spcBef>
              <a:spcAft>
                <a:spcPts val="0"/>
              </a:spcAft>
              <a:buNone/>
              <a:defRPr sz="1400">
                <a:solidFill>
                  <a:schemeClr val="lt1"/>
                </a:solidFill>
              </a:defRPr>
            </a:lvl3pPr>
            <a:lvl4pPr lvl="3" algn="ctr" rtl="0">
              <a:spcBef>
                <a:spcPts val="1200"/>
              </a:spcBef>
              <a:spcAft>
                <a:spcPts val="0"/>
              </a:spcAft>
              <a:buNone/>
              <a:defRPr sz="1400">
                <a:solidFill>
                  <a:schemeClr val="lt1"/>
                </a:solidFill>
              </a:defRPr>
            </a:lvl4pPr>
            <a:lvl5pPr lvl="4" algn="ctr" rtl="0">
              <a:spcBef>
                <a:spcPts val="1200"/>
              </a:spcBef>
              <a:spcAft>
                <a:spcPts val="0"/>
              </a:spcAft>
              <a:buNone/>
              <a:defRPr sz="1400">
                <a:solidFill>
                  <a:schemeClr val="lt1"/>
                </a:solidFill>
              </a:defRPr>
            </a:lvl5pPr>
            <a:lvl6pPr lvl="5" algn="ctr" rtl="0">
              <a:spcBef>
                <a:spcPts val="1200"/>
              </a:spcBef>
              <a:spcAft>
                <a:spcPts val="0"/>
              </a:spcAft>
              <a:buNone/>
              <a:defRPr sz="1400">
                <a:solidFill>
                  <a:schemeClr val="lt1"/>
                </a:solidFill>
              </a:defRPr>
            </a:lvl6pPr>
            <a:lvl7pPr lvl="6" algn="ctr" rtl="0">
              <a:spcBef>
                <a:spcPts val="1200"/>
              </a:spcBef>
              <a:spcAft>
                <a:spcPts val="0"/>
              </a:spcAft>
              <a:buNone/>
              <a:defRPr sz="1400">
                <a:solidFill>
                  <a:schemeClr val="lt1"/>
                </a:solidFill>
              </a:defRPr>
            </a:lvl7pPr>
            <a:lvl8pPr lvl="7" algn="ctr" rtl="0">
              <a:spcBef>
                <a:spcPts val="1200"/>
              </a:spcBef>
              <a:spcAft>
                <a:spcPts val="0"/>
              </a:spcAft>
              <a:buNone/>
              <a:defRPr sz="1400">
                <a:solidFill>
                  <a:schemeClr val="lt1"/>
                </a:solidFill>
              </a:defRPr>
            </a:lvl8pPr>
            <a:lvl9pPr lvl="8" algn="ctr" rtl="0">
              <a:spcBef>
                <a:spcPts val="1200"/>
              </a:spcBef>
              <a:spcAft>
                <a:spcPts val="1200"/>
              </a:spcAft>
              <a:buNone/>
              <a:defRPr sz="1400">
                <a:solidFill>
                  <a:schemeClr val="lt1"/>
                </a:solidFill>
              </a:defRPr>
            </a:lvl9pPr>
          </a:lstStyle>
          <a:p>
            <a:endParaRPr/>
          </a:p>
        </p:txBody>
      </p:sp>
      <p:sp>
        <p:nvSpPr>
          <p:cNvPr id="92" name="Google Shape;92;p1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93" name="Google Shape;93;p16"/>
          <p:cNvSpPr/>
          <p:nvPr/>
        </p:nvSpPr>
        <p:spPr>
          <a:xfrm rot="10800000" flipH="1">
            <a:off x="723900" y="-431357"/>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rgbClr val="FFFFFF">
                  <a:alpha val="0"/>
                </a:srgbClr>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38800" y="3533338"/>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chemeClr val="accent3"/>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5_1_1">
    <p:bg>
      <p:bgPr>
        <a:solidFill>
          <a:schemeClr val="dk2"/>
        </a:solidFill>
        <a:effectLst/>
      </p:bgPr>
    </p:bg>
    <p:spTree>
      <p:nvGrpSpPr>
        <p:cNvPr id="1" name="Shape 95"/>
        <p:cNvGrpSpPr/>
        <p:nvPr/>
      </p:nvGrpSpPr>
      <p:grpSpPr>
        <a:xfrm>
          <a:off x="0" y="0"/>
          <a:ext cx="0" cy="0"/>
          <a:chOff x="0" y="0"/>
          <a:chExt cx="0" cy="0"/>
        </a:xfrm>
      </p:grpSpPr>
      <p:sp>
        <p:nvSpPr>
          <p:cNvPr id="96" name="Google Shape;96;p17"/>
          <p:cNvSpPr txBox="1">
            <a:spLocks noGrp="1"/>
          </p:cNvSpPr>
          <p:nvPr>
            <p:ph type="title" hasCustomPrompt="1"/>
          </p:nvPr>
        </p:nvSpPr>
        <p:spPr>
          <a:xfrm>
            <a:off x="720000" y="1919700"/>
            <a:ext cx="2244000" cy="941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97" name="Google Shape;97;p17"/>
          <p:cNvSpPr txBox="1">
            <a:spLocks noGrp="1"/>
          </p:cNvSpPr>
          <p:nvPr>
            <p:ph type="subTitle" idx="1"/>
          </p:nvPr>
        </p:nvSpPr>
        <p:spPr>
          <a:xfrm>
            <a:off x="721520" y="2937600"/>
            <a:ext cx="2244000" cy="450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1800"/>
              <a:buNone/>
              <a:defRPr sz="1400">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98" name="Google Shape;98;p17"/>
          <p:cNvSpPr txBox="1">
            <a:spLocks noGrp="1"/>
          </p:cNvSpPr>
          <p:nvPr>
            <p:ph type="title" idx="2" hasCustomPrompt="1"/>
          </p:nvPr>
        </p:nvSpPr>
        <p:spPr>
          <a:xfrm>
            <a:off x="3450000" y="1919700"/>
            <a:ext cx="2242500" cy="941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99" name="Google Shape;99;p17"/>
          <p:cNvSpPr txBox="1">
            <a:spLocks noGrp="1"/>
          </p:cNvSpPr>
          <p:nvPr>
            <p:ph type="subTitle" idx="3"/>
          </p:nvPr>
        </p:nvSpPr>
        <p:spPr>
          <a:xfrm>
            <a:off x="3451519" y="2937600"/>
            <a:ext cx="2242500" cy="450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1800"/>
              <a:buNone/>
              <a:defRPr sz="1400">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00" name="Google Shape;100;p17"/>
          <p:cNvSpPr txBox="1">
            <a:spLocks noGrp="1"/>
          </p:cNvSpPr>
          <p:nvPr>
            <p:ph type="title" idx="4" hasCustomPrompt="1"/>
          </p:nvPr>
        </p:nvSpPr>
        <p:spPr>
          <a:xfrm>
            <a:off x="6180000" y="1919700"/>
            <a:ext cx="2242500" cy="941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101" name="Google Shape;101;p17"/>
          <p:cNvSpPr txBox="1">
            <a:spLocks noGrp="1"/>
          </p:cNvSpPr>
          <p:nvPr>
            <p:ph type="subTitle" idx="5"/>
          </p:nvPr>
        </p:nvSpPr>
        <p:spPr>
          <a:xfrm>
            <a:off x="6181520" y="2937600"/>
            <a:ext cx="2242500" cy="450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1800"/>
              <a:buNone/>
              <a:defRPr sz="1400">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02" name="Google Shape;102;p17"/>
          <p:cNvSpPr/>
          <p:nvPr/>
        </p:nvSpPr>
        <p:spPr>
          <a:xfrm rot="10800000" flipH="1">
            <a:off x="5514051" y="-529690"/>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rot="10800000" flipH="1">
            <a:off x="6311974" y="-145540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gradFill>
            <a:gsLst>
              <a:gs pos="0">
                <a:srgbClr val="FFFFFF">
                  <a:alpha val="0"/>
                </a:srgbClr>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gradFill>
            <a:gsLst>
              <a:gs pos="0">
                <a:schemeClr val="accent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txBox="1">
            <a:spLocks noGrp="1"/>
          </p:cNvSpPr>
          <p:nvPr>
            <p:ph type="title" idx="6"/>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2"/>
              </a:buClr>
              <a:buSzPts val="2400"/>
              <a:buNone/>
              <a:defRPr>
                <a:solidFill>
                  <a:schemeClr val="lt2"/>
                </a:solidFill>
              </a:defRPr>
            </a:lvl1pPr>
            <a:lvl2pPr lvl="1" rtl="0">
              <a:spcBef>
                <a:spcPts val="0"/>
              </a:spcBef>
              <a:spcAft>
                <a:spcPts val="0"/>
              </a:spcAft>
              <a:buClr>
                <a:schemeClr val="lt2"/>
              </a:buClr>
              <a:buSzPts val="2400"/>
              <a:buNone/>
              <a:defRPr>
                <a:solidFill>
                  <a:schemeClr val="lt2"/>
                </a:solidFill>
              </a:defRPr>
            </a:lvl2pPr>
            <a:lvl3pPr lvl="2" rtl="0">
              <a:spcBef>
                <a:spcPts val="0"/>
              </a:spcBef>
              <a:spcAft>
                <a:spcPts val="0"/>
              </a:spcAft>
              <a:buClr>
                <a:schemeClr val="lt2"/>
              </a:buClr>
              <a:buSzPts val="2400"/>
              <a:buNone/>
              <a:defRPr>
                <a:solidFill>
                  <a:schemeClr val="lt2"/>
                </a:solidFill>
              </a:defRPr>
            </a:lvl3pPr>
            <a:lvl4pPr lvl="3" rtl="0">
              <a:spcBef>
                <a:spcPts val="0"/>
              </a:spcBef>
              <a:spcAft>
                <a:spcPts val="0"/>
              </a:spcAft>
              <a:buClr>
                <a:schemeClr val="lt2"/>
              </a:buClr>
              <a:buSzPts val="2400"/>
              <a:buNone/>
              <a:defRPr>
                <a:solidFill>
                  <a:schemeClr val="lt2"/>
                </a:solidFill>
              </a:defRPr>
            </a:lvl4pPr>
            <a:lvl5pPr lvl="4" rtl="0">
              <a:spcBef>
                <a:spcPts val="0"/>
              </a:spcBef>
              <a:spcAft>
                <a:spcPts val="0"/>
              </a:spcAft>
              <a:buClr>
                <a:schemeClr val="lt2"/>
              </a:buClr>
              <a:buSzPts val="2400"/>
              <a:buNone/>
              <a:defRPr>
                <a:solidFill>
                  <a:schemeClr val="lt2"/>
                </a:solidFill>
              </a:defRPr>
            </a:lvl5pPr>
            <a:lvl6pPr lvl="5" rtl="0">
              <a:spcBef>
                <a:spcPts val="0"/>
              </a:spcBef>
              <a:spcAft>
                <a:spcPts val="0"/>
              </a:spcAft>
              <a:buClr>
                <a:schemeClr val="lt2"/>
              </a:buClr>
              <a:buSzPts val="2400"/>
              <a:buNone/>
              <a:defRPr>
                <a:solidFill>
                  <a:schemeClr val="lt2"/>
                </a:solidFill>
              </a:defRPr>
            </a:lvl6pPr>
            <a:lvl7pPr lvl="6" rtl="0">
              <a:spcBef>
                <a:spcPts val="0"/>
              </a:spcBef>
              <a:spcAft>
                <a:spcPts val="0"/>
              </a:spcAft>
              <a:buClr>
                <a:schemeClr val="lt2"/>
              </a:buClr>
              <a:buSzPts val="2400"/>
              <a:buNone/>
              <a:defRPr>
                <a:solidFill>
                  <a:schemeClr val="lt2"/>
                </a:solidFill>
              </a:defRPr>
            </a:lvl7pPr>
            <a:lvl8pPr lvl="7" rtl="0">
              <a:spcBef>
                <a:spcPts val="0"/>
              </a:spcBef>
              <a:spcAft>
                <a:spcPts val="0"/>
              </a:spcAft>
              <a:buClr>
                <a:schemeClr val="lt2"/>
              </a:buClr>
              <a:buSzPts val="2400"/>
              <a:buNone/>
              <a:defRPr>
                <a:solidFill>
                  <a:schemeClr val="lt2"/>
                </a:solidFill>
              </a:defRPr>
            </a:lvl8pPr>
            <a:lvl9pPr lvl="8" rtl="0">
              <a:spcBef>
                <a:spcPts val="0"/>
              </a:spcBef>
              <a:spcAft>
                <a:spcPts val="0"/>
              </a:spcAft>
              <a:buClr>
                <a:schemeClr val="lt2"/>
              </a:buClr>
              <a:buSzPts val="2400"/>
              <a:buNone/>
              <a:defRPr>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4">
    <p:bg>
      <p:bgPr>
        <a:solidFill>
          <a:schemeClr val="dk2"/>
        </a:solidFill>
        <a:effectLst/>
      </p:bgPr>
    </p:bg>
    <p:spTree>
      <p:nvGrpSpPr>
        <p:cNvPr id="1" name="Shape 126"/>
        <p:cNvGrpSpPr/>
        <p:nvPr/>
      </p:nvGrpSpPr>
      <p:grpSpPr>
        <a:xfrm>
          <a:off x="0" y="0"/>
          <a:ext cx="0" cy="0"/>
          <a:chOff x="0" y="0"/>
          <a:chExt cx="0" cy="0"/>
        </a:xfrm>
      </p:grpSpPr>
      <p:sp>
        <p:nvSpPr>
          <p:cNvPr id="127" name="Google Shape;127;p20"/>
          <p:cNvSpPr txBox="1">
            <a:spLocks noGrp="1"/>
          </p:cNvSpPr>
          <p:nvPr>
            <p:ph type="subTitle" idx="1"/>
          </p:nvPr>
        </p:nvSpPr>
        <p:spPr>
          <a:xfrm>
            <a:off x="1524300" y="2118275"/>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28" name="Google Shape;128;p20"/>
          <p:cNvSpPr txBox="1">
            <a:spLocks noGrp="1"/>
          </p:cNvSpPr>
          <p:nvPr>
            <p:ph type="subTitle" idx="2"/>
          </p:nvPr>
        </p:nvSpPr>
        <p:spPr>
          <a:xfrm>
            <a:off x="1524300" y="2413546"/>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
        <p:nvSpPr>
          <p:cNvPr id="129" name="Google Shape;129;p20"/>
          <p:cNvSpPr txBox="1">
            <a:spLocks noGrp="1"/>
          </p:cNvSpPr>
          <p:nvPr>
            <p:ph type="subTitle" idx="3"/>
          </p:nvPr>
        </p:nvSpPr>
        <p:spPr>
          <a:xfrm>
            <a:off x="5334000" y="2118275"/>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30" name="Google Shape;130;p20"/>
          <p:cNvSpPr txBox="1">
            <a:spLocks noGrp="1"/>
          </p:cNvSpPr>
          <p:nvPr>
            <p:ph type="subTitle" idx="4"/>
          </p:nvPr>
        </p:nvSpPr>
        <p:spPr>
          <a:xfrm>
            <a:off x="5334000" y="2413546"/>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
        <p:nvSpPr>
          <p:cNvPr id="131" name="Google Shape;131;p20"/>
          <p:cNvSpPr txBox="1">
            <a:spLocks noGrp="1"/>
          </p:cNvSpPr>
          <p:nvPr>
            <p:ph type="subTitle" idx="5"/>
          </p:nvPr>
        </p:nvSpPr>
        <p:spPr>
          <a:xfrm>
            <a:off x="1524300" y="3693600"/>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32" name="Google Shape;132;p20"/>
          <p:cNvSpPr txBox="1">
            <a:spLocks noGrp="1"/>
          </p:cNvSpPr>
          <p:nvPr>
            <p:ph type="subTitle" idx="6"/>
          </p:nvPr>
        </p:nvSpPr>
        <p:spPr>
          <a:xfrm>
            <a:off x="1524300" y="3988871"/>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
        <p:nvSpPr>
          <p:cNvPr id="133" name="Google Shape;133;p20"/>
          <p:cNvSpPr txBox="1">
            <a:spLocks noGrp="1"/>
          </p:cNvSpPr>
          <p:nvPr>
            <p:ph type="subTitle" idx="7"/>
          </p:nvPr>
        </p:nvSpPr>
        <p:spPr>
          <a:xfrm>
            <a:off x="5334000" y="3693600"/>
            <a:ext cx="2285700" cy="337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solidFill>
                  <a:schemeClr val="lt1"/>
                </a:solidFill>
              </a:defRPr>
            </a:lvl1pPr>
            <a:lvl2pPr lvl="1" rtl="0">
              <a:spcBef>
                <a:spcPts val="1200"/>
              </a:spcBef>
              <a:spcAft>
                <a:spcPts val="0"/>
              </a:spcAft>
              <a:buNone/>
              <a:defRPr b="1">
                <a:solidFill>
                  <a:schemeClr val="lt1"/>
                </a:solidFill>
              </a:defRPr>
            </a:lvl2pPr>
            <a:lvl3pPr lvl="2" rtl="0">
              <a:spcBef>
                <a:spcPts val="1200"/>
              </a:spcBef>
              <a:spcAft>
                <a:spcPts val="0"/>
              </a:spcAft>
              <a:buNone/>
              <a:defRPr b="1">
                <a:solidFill>
                  <a:schemeClr val="lt1"/>
                </a:solidFill>
              </a:defRPr>
            </a:lvl3pPr>
            <a:lvl4pPr lvl="3" rtl="0">
              <a:spcBef>
                <a:spcPts val="1200"/>
              </a:spcBef>
              <a:spcAft>
                <a:spcPts val="0"/>
              </a:spcAft>
              <a:buNone/>
              <a:defRPr b="1">
                <a:solidFill>
                  <a:schemeClr val="lt1"/>
                </a:solidFill>
              </a:defRPr>
            </a:lvl4pPr>
            <a:lvl5pPr lvl="4" rtl="0">
              <a:spcBef>
                <a:spcPts val="1200"/>
              </a:spcBef>
              <a:spcAft>
                <a:spcPts val="0"/>
              </a:spcAft>
              <a:buNone/>
              <a:defRPr b="1">
                <a:solidFill>
                  <a:schemeClr val="lt1"/>
                </a:solidFill>
              </a:defRPr>
            </a:lvl5pPr>
            <a:lvl6pPr lvl="5" rtl="0">
              <a:spcBef>
                <a:spcPts val="1200"/>
              </a:spcBef>
              <a:spcAft>
                <a:spcPts val="0"/>
              </a:spcAft>
              <a:buNone/>
              <a:defRPr b="1">
                <a:solidFill>
                  <a:schemeClr val="lt1"/>
                </a:solidFill>
              </a:defRPr>
            </a:lvl6pPr>
            <a:lvl7pPr lvl="6" rtl="0">
              <a:spcBef>
                <a:spcPts val="1200"/>
              </a:spcBef>
              <a:spcAft>
                <a:spcPts val="0"/>
              </a:spcAft>
              <a:buNone/>
              <a:defRPr b="1">
                <a:solidFill>
                  <a:schemeClr val="lt1"/>
                </a:solidFill>
              </a:defRPr>
            </a:lvl7pPr>
            <a:lvl8pPr lvl="7" rtl="0">
              <a:spcBef>
                <a:spcPts val="1200"/>
              </a:spcBef>
              <a:spcAft>
                <a:spcPts val="0"/>
              </a:spcAft>
              <a:buNone/>
              <a:defRPr b="1">
                <a:solidFill>
                  <a:schemeClr val="lt1"/>
                </a:solidFill>
              </a:defRPr>
            </a:lvl8pPr>
            <a:lvl9pPr lvl="8" rtl="0">
              <a:spcBef>
                <a:spcPts val="1200"/>
              </a:spcBef>
              <a:spcAft>
                <a:spcPts val="1200"/>
              </a:spcAft>
              <a:buNone/>
              <a:defRPr b="1">
                <a:solidFill>
                  <a:schemeClr val="lt1"/>
                </a:solidFill>
              </a:defRPr>
            </a:lvl9pPr>
          </a:lstStyle>
          <a:p>
            <a:endParaRPr/>
          </a:p>
        </p:txBody>
      </p:sp>
      <p:sp>
        <p:nvSpPr>
          <p:cNvPr id="134" name="Google Shape;134;p20"/>
          <p:cNvSpPr txBox="1">
            <a:spLocks noGrp="1"/>
          </p:cNvSpPr>
          <p:nvPr>
            <p:ph type="subTitle" idx="8"/>
          </p:nvPr>
        </p:nvSpPr>
        <p:spPr>
          <a:xfrm>
            <a:off x="5334000" y="3988871"/>
            <a:ext cx="2285700" cy="6117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400">
                <a:solidFill>
                  <a:schemeClr val="lt1"/>
                </a:solidFill>
              </a:defRPr>
            </a:lvl1pPr>
            <a:lvl2pPr lvl="1" rtl="0">
              <a:spcBef>
                <a:spcPts val="1200"/>
              </a:spcBef>
              <a:spcAft>
                <a:spcPts val="0"/>
              </a:spcAft>
              <a:buNone/>
              <a:defRPr sz="1400">
                <a:solidFill>
                  <a:schemeClr val="lt1"/>
                </a:solidFill>
              </a:defRPr>
            </a:lvl2pPr>
            <a:lvl3pPr lvl="2" rtl="0">
              <a:spcBef>
                <a:spcPts val="1200"/>
              </a:spcBef>
              <a:spcAft>
                <a:spcPts val="0"/>
              </a:spcAft>
              <a:buNone/>
              <a:defRPr sz="1400">
                <a:solidFill>
                  <a:schemeClr val="lt1"/>
                </a:solidFill>
              </a:defRPr>
            </a:lvl3pPr>
            <a:lvl4pPr lvl="3" rtl="0">
              <a:spcBef>
                <a:spcPts val="1200"/>
              </a:spcBef>
              <a:spcAft>
                <a:spcPts val="0"/>
              </a:spcAft>
              <a:buNone/>
              <a:defRPr sz="1400">
                <a:solidFill>
                  <a:schemeClr val="lt1"/>
                </a:solidFill>
              </a:defRPr>
            </a:lvl4pPr>
            <a:lvl5pPr lvl="4" rtl="0">
              <a:spcBef>
                <a:spcPts val="1200"/>
              </a:spcBef>
              <a:spcAft>
                <a:spcPts val="0"/>
              </a:spcAft>
              <a:buNone/>
              <a:defRPr sz="1400">
                <a:solidFill>
                  <a:schemeClr val="lt1"/>
                </a:solidFill>
              </a:defRPr>
            </a:lvl5pPr>
            <a:lvl6pPr lvl="5" rtl="0">
              <a:spcBef>
                <a:spcPts val="1200"/>
              </a:spcBef>
              <a:spcAft>
                <a:spcPts val="0"/>
              </a:spcAft>
              <a:buNone/>
              <a:defRPr sz="1400">
                <a:solidFill>
                  <a:schemeClr val="lt1"/>
                </a:solidFill>
              </a:defRPr>
            </a:lvl6pPr>
            <a:lvl7pPr lvl="6" rtl="0">
              <a:spcBef>
                <a:spcPts val="1200"/>
              </a:spcBef>
              <a:spcAft>
                <a:spcPts val="0"/>
              </a:spcAft>
              <a:buNone/>
              <a:defRPr sz="1400">
                <a:solidFill>
                  <a:schemeClr val="lt1"/>
                </a:solidFill>
              </a:defRPr>
            </a:lvl7pPr>
            <a:lvl8pPr lvl="7" rtl="0">
              <a:spcBef>
                <a:spcPts val="1200"/>
              </a:spcBef>
              <a:spcAft>
                <a:spcPts val="0"/>
              </a:spcAft>
              <a:buNone/>
              <a:defRPr sz="1400">
                <a:solidFill>
                  <a:schemeClr val="lt1"/>
                </a:solidFill>
              </a:defRPr>
            </a:lvl8pPr>
            <a:lvl9pPr lvl="8" rtl="0">
              <a:spcBef>
                <a:spcPts val="1200"/>
              </a:spcBef>
              <a:spcAft>
                <a:spcPts val="1200"/>
              </a:spcAft>
              <a:buNone/>
              <a:defRPr sz="1400">
                <a:solidFill>
                  <a:schemeClr val="lt1"/>
                </a:solidFill>
              </a:defRPr>
            </a:lvl9pPr>
          </a:lstStyle>
          <a:p>
            <a:endParaRPr/>
          </a:p>
        </p:txBody>
      </p:sp>
      <p:sp>
        <p:nvSpPr>
          <p:cNvPr id="135" name="Google Shape;135;p2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a:solidFill>
                  <a:schemeClr val="lt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36" name="Google Shape;136;p20"/>
          <p:cNvSpPr/>
          <p:nvPr/>
        </p:nvSpPr>
        <p:spPr>
          <a:xfrm flipH="1">
            <a:off x="-1864102" y="344971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3"/>
              </a:gs>
              <a:gs pos="100000">
                <a:srgbClr val="FFFFFF">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10800000" flipH="1">
            <a:off x="6171398" y="-1859847"/>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gradFill>
            <a:gsLst>
              <a:gs pos="0">
                <a:schemeClr val="accent2"/>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2" r:id="rId7"/>
    <p:sldLayoutId id="2147483663" r:id="rId8"/>
    <p:sldLayoutId id="2147483666"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hyperlink" Target="https://sco.wikipedia.org/wiki/MathWork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ctrTitle"/>
          </p:nvPr>
        </p:nvSpPr>
        <p:spPr>
          <a:xfrm>
            <a:off x="3365015" y="554700"/>
            <a:ext cx="5055085" cy="2484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chemeClr val="bg1">
                    <a:lumMod val="95000"/>
                  </a:schemeClr>
                </a:solidFill>
              </a:rPr>
              <a:t>FINAL </a:t>
            </a:r>
            <a:br>
              <a:rPr lang="it-IT" dirty="0">
                <a:solidFill>
                  <a:schemeClr val="bg1">
                    <a:lumMod val="95000"/>
                  </a:schemeClr>
                </a:solidFill>
              </a:rPr>
            </a:br>
            <a:r>
              <a:rPr lang="it-IT" dirty="0">
                <a:solidFill>
                  <a:schemeClr val="bg1">
                    <a:lumMod val="95000"/>
                  </a:schemeClr>
                </a:solidFill>
              </a:rPr>
              <a:t>PROJECT </a:t>
            </a:r>
            <a:br>
              <a:rPr lang="it-IT" dirty="0">
                <a:solidFill>
                  <a:schemeClr val="bg1">
                    <a:lumMod val="95000"/>
                  </a:schemeClr>
                </a:solidFill>
              </a:rPr>
            </a:br>
            <a:r>
              <a:rPr lang="it-IT" sz="2800" dirty="0">
                <a:solidFill>
                  <a:schemeClr val="bg1">
                    <a:lumMod val="95000"/>
                  </a:schemeClr>
                </a:solidFill>
              </a:rPr>
              <a:t>BUSINESS CASE 4</a:t>
            </a:r>
            <a:endParaRPr lang="it-IT" dirty="0">
              <a:solidFill>
                <a:schemeClr val="bg1">
                  <a:lumMod val="95000"/>
                </a:schemeClr>
              </a:solidFill>
            </a:endParaRPr>
          </a:p>
        </p:txBody>
      </p:sp>
      <p:sp>
        <p:nvSpPr>
          <p:cNvPr id="171" name="Google Shape;171;p28"/>
          <p:cNvSpPr txBox="1">
            <a:spLocks noGrp="1"/>
          </p:cNvSpPr>
          <p:nvPr>
            <p:ph type="subTitle" idx="1"/>
          </p:nvPr>
        </p:nvSpPr>
        <p:spPr>
          <a:xfrm>
            <a:off x="4907400" y="3038702"/>
            <a:ext cx="3512700" cy="8643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it-IT" dirty="0">
                <a:solidFill>
                  <a:schemeClr val="bg1">
                    <a:lumMod val="95000"/>
                  </a:schemeClr>
                </a:solidFill>
              </a:rPr>
              <a:t>INVESTMENT REPLICA</a:t>
            </a:r>
          </a:p>
          <a:p>
            <a:pPr marL="0" lvl="0" indent="0" algn="r" rtl="0">
              <a:spcBef>
                <a:spcPts val="0"/>
              </a:spcBef>
              <a:spcAft>
                <a:spcPts val="0"/>
              </a:spcAft>
              <a:buNone/>
            </a:pPr>
            <a:r>
              <a:rPr lang="it-IT" dirty="0">
                <a:solidFill>
                  <a:schemeClr val="bg1">
                    <a:lumMod val="95000"/>
                  </a:schemeClr>
                </a:solidFill>
              </a:rPr>
              <a:t>Group 8</a:t>
            </a:r>
            <a:endParaRPr dirty="0">
              <a:solidFill>
                <a:schemeClr val="bg1">
                  <a:lumMod val="95000"/>
                </a:schemeClr>
              </a:solidFill>
            </a:endParaRPr>
          </a:p>
        </p:txBody>
      </p:sp>
      <p:grpSp>
        <p:nvGrpSpPr>
          <p:cNvPr id="3" name="Google Shape;1690;p35">
            <a:extLst>
              <a:ext uri="{FF2B5EF4-FFF2-40B4-BE49-F238E27FC236}">
                <a16:creationId xmlns:a16="http://schemas.microsoft.com/office/drawing/2014/main" id="{F149D6E1-0D9D-0497-63AE-9983F47E9054}"/>
              </a:ext>
            </a:extLst>
          </p:cNvPr>
          <p:cNvGrpSpPr/>
          <p:nvPr/>
        </p:nvGrpSpPr>
        <p:grpSpPr>
          <a:xfrm>
            <a:off x="-261105" y="1449060"/>
            <a:ext cx="5343540" cy="3681480"/>
            <a:chOff x="469775" y="865875"/>
            <a:chExt cx="6679425" cy="4601850"/>
          </a:xfrm>
        </p:grpSpPr>
        <p:sp>
          <p:nvSpPr>
            <p:cNvPr id="7" name="Google Shape;1694;p35">
              <a:extLst>
                <a:ext uri="{FF2B5EF4-FFF2-40B4-BE49-F238E27FC236}">
                  <a16:creationId xmlns:a16="http://schemas.microsoft.com/office/drawing/2014/main" id="{C9BB99EB-56D2-F42F-083C-7113DDAE9BF4}"/>
                </a:ext>
              </a:extLst>
            </p:cNvPr>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95;p35">
              <a:extLst>
                <a:ext uri="{FF2B5EF4-FFF2-40B4-BE49-F238E27FC236}">
                  <a16:creationId xmlns:a16="http://schemas.microsoft.com/office/drawing/2014/main" id="{DB99199F-2FD9-F78F-8F37-A3C578A5833C}"/>
                </a:ext>
              </a:extLst>
            </p:cNvPr>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96;p35">
              <a:extLst>
                <a:ext uri="{FF2B5EF4-FFF2-40B4-BE49-F238E27FC236}">
                  <a16:creationId xmlns:a16="http://schemas.microsoft.com/office/drawing/2014/main" id="{217E17EF-6F4D-1911-71DF-FFE0F2A5A57A}"/>
                </a:ext>
              </a:extLst>
            </p:cNvPr>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97;p35">
              <a:extLst>
                <a:ext uri="{FF2B5EF4-FFF2-40B4-BE49-F238E27FC236}">
                  <a16:creationId xmlns:a16="http://schemas.microsoft.com/office/drawing/2014/main" id="{114113B9-D84D-F4E6-310D-AE95A0C50F75}"/>
                </a:ext>
              </a:extLst>
            </p:cNvPr>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98;p35">
              <a:extLst>
                <a:ext uri="{FF2B5EF4-FFF2-40B4-BE49-F238E27FC236}">
                  <a16:creationId xmlns:a16="http://schemas.microsoft.com/office/drawing/2014/main" id="{F486CE7C-7603-FD9D-5609-6F795CB0E786}"/>
                </a:ext>
              </a:extLst>
            </p:cNvPr>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99;p35">
              <a:extLst>
                <a:ext uri="{FF2B5EF4-FFF2-40B4-BE49-F238E27FC236}">
                  <a16:creationId xmlns:a16="http://schemas.microsoft.com/office/drawing/2014/main" id="{91C79AA6-0FEC-D15C-39F7-5D04D43382CA}"/>
                </a:ext>
              </a:extLst>
            </p:cNvPr>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0;p35">
              <a:extLst>
                <a:ext uri="{FF2B5EF4-FFF2-40B4-BE49-F238E27FC236}">
                  <a16:creationId xmlns:a16="http://schemas.microsoft.com/office/drawing/2014/main" id="{65C66008-E61F-5B06-BC36-277A05D96A7C}"/>
                </a:ext>
              </a:extLst>
            </p:cNvPr>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01;p35">
              <a:extLst>
                <a:ext uri="{FF2B5EF4-FFF2-40B4-BE49-F238E27FC236}">
                  <a16:creationId xmlns:a16="http://schemas.microsoft.com/office/drawing/2014/main" id="{DFAD2C82-82FE-197D-ECD8-9005D66B9C93}"/>
                </a:ext>
              </a:extLst>
            </p:cNvPr>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02;p35">
              <a:extLst>
                <a:ext uri="{FF2B5EF4-FFF2-40B4-BE49-F238E27FC236}">
                  <a16:creationId xmlns:a16="http://schemas.microsoft.com/office/drawing/2014/main" id="{690F8798-56C3-890D-BA4A-B98E9370000C}"/>
                </a:ext>
              </a:extLst>
            </p:cNvPr>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03;p35">
              <a:extLst>
                <a:ext uri="{FF2B5EF4-FFF2-40B4-BE49-F238E27FC236}">
                  <a16:creationId xmlns:a16="http://schemas.microsoft.com/office/drawing/2014/main" id="{28175BDB-BED7-2D62-EB3C-9B9B9E6814A7}"/>
                </a:ext>
              </a:extLst>
            </p:cNvPr>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04;p35">
              <a:extLst>
                <a:ext uri="{FF2B5EF4-FFF2-40B4-BE49-F238E27FC236}">
                  <a16:creationId xmlns:a16="http://schemas.microsoft.com/office/drawing/2014/main" id="{75807F39-0A1F-40B0-0676-008C9EF7350F}"/>
                </a:ext>
              </a:extLst>
            </p:cNvPr>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05;p35">
              <a:extLst>
                <a:ext uri="{FF2B5EF4-FFF2-40B4-BE49-F238E27FC236}">
                  <a16:creationId xmlns:a16="http://schemas.microsoft.com/office/drawing/2014/main" id="{6BF734D4-0806-4BAB-7B05-34FE6C0C7DAA}"/>
                </a:ext>
              </a:extLst>
            </p:cNvPr>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06;p35">
              <a:extLst>
                <a:ext uri="{FF2B5EF4-FFF2-40B4-BE49-F238E27FC236}">
                  <a16:creationId xmlns:a16="http://schemas.microsoft.com/office/drawing/2014/main" id="{137F09A9-B7F6-A0D8-3E94-3B8A59396825}"/>
                </a:ext>
              </a:extLst>
            </p:cNvPr>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07;p35">
              <a:extLst>
                <a:ext uri="{FF2B5EF4-FFF2-40B4-BE49-F238E27FC236}">
                  <a16:creationId xmlns:a16="http://schemas.microsoft.com/office/drawing/2014/main" id="{92FCD76D-3655-A96C-10C5-30F6F844604E}"/>
                </a:ext>
              </a:extLst>
            </p:cNvPr>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08;p35">
              <a:extLst>
                <a:ext uri="{FF2B5EF4-FFF2-40B4-BE49-F238E27FC236}">
                  <a16:creationId xmlns:a16="http://schemas.microsoft.com/office/drawing/2014/main" id="{886347A1-2882-4ECE-681E-489A6457CE83}"/>
                </a:ext>
              </a:extLst>
            </p:cNvPr>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9;p35">
              <a:extLst>
                <a:ext uri="{FF2B5EF4-FFF2-40B4-BE49-F238E27FC236}">
                  <a16:creationId xmlns:a16="http://schemas.microsoft.com/office/drawing/2014/main" id="{6883D293-D4B2-4DE5-FF19-3573E23AEC46}"/>
                </a:ext>
              </a:extLst>
            </p:cNvPr>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10;p35">
              <a:extLst>
                <a:ext uri="{FF2B5EF4-FFF2-40B4-BE49-F238E27FC236}">
                  <a16:creationId xmlns:a16="http://schemas.microsoft.com/office/drawing/2014/main" id="{0CFE4B6C-BB25-C49C-F52F-62633BCE71C5}"/>
                </a:ext>
              </a:extLst>
            </p:cNvPr>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11;p35">
              <a:extLst>
                <a:ext uri="{FF2B5EF4-FFF2-40B4-BE49-F238E27FC236}">
                  <a16:creationId xmlns:a16="http://schemas.microsoft.com/office/drawing/2014/main" id="{55003829-E5E7-D390-D64F-241D6B9EF783}"/>
                </a:ext>
              </a:extLst>
            </p:cNvPr>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2;p35">
              <a:extLst>
                <a:ext uri="{FF2B5EF4-FFF2-40B4-BE49-F238E27FC236}">
                  <a16:creationId xmlns:a16="http://schemas.microsoft.com/office/drawing/2014/main" id="{A07D26C6-ED3C-BE38-DBDF-B31CDA9FF866}"/>
                </a:ext>
              </a:extLst>
            </p:cNvPr>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13;p35">
              <a:extLst>
                <a:ext uri="{FF2B5EF4-FFF2-40B4-BE49-F238E27FC236}">
                  <a16:creationId xmlns:a16="http://schemas.microsoft.com/office/drawing/2014/main" id="{99CAD166-8902-2392-704A-90B466CE4C3B}"/>
                </a:ext>
              </a:extLst>
            </p:cNvPr>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14;p35">
              <a:extLst>
                <a:ext uri="{FF2B5EF4-FFF2-40B4-BE49-F238E27FC236}">
                  <a16:creationId xmlns:a16="http://schemas.microsoft.com/office/drawing/2014/main" id="{ED8646B4-74BE-981B-C927-3EC3299210BC}"/>
                </a:ext>
              </a:extLst>
            </p:cNvPr>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15;p35">
              <a:extLst>
                <a:ext uri="{FF2B5EF4-FFF2-40B4-BE49-F238E27FC236}">
                  <a16:creationId xmlns:a16="http://schemas.microsoft.com/office/drawing/2014/main" id="{AAEC947D-6AEC-0CFD-ED58-637ED1BB0090}"/>
                </a:ext>
              </a:extLst>
            </p:cNvPr>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16;p35">
              <a:extLst>
                <a:ext uri="{FF2B5EF4-FFF2-40B4-BE49-F238E27FC236}">
                  <a16:creationId xmlns:a16="http://schemas.microsoft.com/office/drawing/2014/main" id="{2533224B-C8A3-0D37-99DF-A29D68D82B7B}"/>
                </a:ext>
              </a:extLst>
            </p:cNvPr>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17;p35">
              <a:extLst>
                <a:ext uri="{FF2B5EF4-FFF2-40B4-BE49-F238E27FC236}">
                  <a16:creationId xmlns:a16="http://schemas.microsoft.com/office/drawing/2014/main" id="{93EAFE73-EF5A-AD76-2118-399B3609CC10}"/>
                </a:ext>
              </a:extLst>
            </p:cNvPr>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18;p35">
              <a:extLst>
                <a:ext uri="{FF2B5EF4-FFF2-40B4-BE49-F238E27FC236}">
                  <a16:creationId xmlns:a16="http://schemas.microsoft.com/office/drawing/2014/main" id="{967509C3-BC62-4465-FF50-B53A7C361EBD}"/>
                </a:ext>
              </a:extLst>
            </p:cNvPr>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19;p35">
              <a:extLst>
                <a:ext uri="{FF2B5EF4-FFF2-40B4-BE49-F238E27FC236}">
                  <a16:creationId xmlns:a16="http://schemas.microsoft.com/office/drawing/2014/main" id="{27055140-77FD-D297-B033-94313DFC6A88}"/>
                </a:ext>
              </a:extLst>
            </p:cNvPr>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20;p35">
              <a:extLst>
                <a:ext uri="{FF2B5EF4-FFF2-40B4-BE49-F238E27FC236}">
                  <a16:creationId xmlns:a16="http://schemas.microsoft.com/office/drawing/2014/main" id="{E71E915D-CE95-7CC5-7D06-E31744C11C50}"/>
                </a:ext>
              </a:extLst>
            </p:cNvPr>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21;p35">
              <a:extLst>
                <a:ext uri="{FF2B5EF4-FFF2-40B4-BE49-F238E27FC236}">
                  <a16:creationId xmlns:a16="http://schemas.microsoft.com/office/drawing/2014/main" id="{26383AF5-E6C5-9B70-B026-FFBEF0365F80}"/>
                </a:ext>
              </a:extLst>
            </p:cNvPr>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22;p35">
              <a:extLst>
                <a:ext uri="{FF2B5EF4-FFF2-40B4-BE49-F238E27FC236}">
                  <a16:creationId xmlns:a16="http://schemas.microsoft.com/office/drawing/2014/main" id="{88BFEEB5-8CD5-E235-9293-996CBFF52F4F}"/>
                </a:ext>
              </a:extLst>
            </p:cNvPr>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23;p35">
              <a:extLst>
                <a:ext uri="{FF2B5EF4-FFF2-40B4-BE49-F238E27FC236}">
                  <a16:creationId xmlns:a16="http://schemas.microsoft.com/office/drawing/2014/main" id="{58D5EFAE-FBDE-86D1-CBC8-BC49E623E863}"/>
                </a:ext>
              </a:extLst>
            </p:cNvPr>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24;p35">
              <a:extLst>
                <a:ext uri="{FF2B5EF4-FFF2-40B4-BE49-F238E27FC236}">
                  <a16:creationId xmlns:a16="http://schemas.microsoft.com/office/drawing/2014/main" id="{6896E672-110C-56B6-21D5-B0DB93BC6377}"/>
                </a:ext>
              </a:extLst>
            </p:cNvPr>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25;p35">
              <a:extLst>
                <a:ext uri="{FF2B5EF4-FFF2-40B4-BE49-F238E27FC236}">
                  <a16:creationId xmlns:a16="http://schemas.microsoft.com/office/drawing/2014/main" id="{EE076272-0A34-3532-16DE-C496E4E173DC}"/>
                </a:ext>
              </a:extLst>
            </p:cNvPr>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26;p35">
              <a:extLst>
                <a:ext uri="{FF2B5EF4-FFF2-40B4-BE49-F238E27FC236}">
                  <a16:creationId xmlns:a16="http://schemas.microsoft.com/office/drawing/2014/main" id="{C15EA745-66B4-B538-D495-758CADE82E67}"/>
                </a:ext>
              </a:extLst>
            </p:cNvPr>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27;p35">
              <a:extLst>
                <a:ext uri="{FF2B5EF4-FFF2-40B4-BE49-F238E27FC236}">
                  <a16:creationId xmlns:a16="http://schemas.microsoft.com/office/drawing/2014/main" id="{0E60F506-BD69-A843-AB5B-53821E6AEAD5}"/>
                </a:ext>
              </a:extLst>
            </p:cNvPr>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28;p35">
              <a:extLst>
                <a:ext uri="{FF2B5EF4-FFF2-40B4-BE49-F238E27FC236}">
                  <a16:creationId xmlns:a16="http://schemas.microsoft.com/office/drawing/2014/main" id="{FACDBEB6-2D47-077C-51C4-178F06F73AFE}"/>
                </a:ext>
              </a:extLst>
            </p:cNvPr>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29;p35">
              <a:extLst>
                <a:ext uri="{FF2B5EF4-FFF2-40B4-BE49-F238E27FC236}">
                  <a16:creationId xmlns:a16="http://schemas.microsoft.com/office/drawing/2014/main" id="{484DD0C7-A79E-CE4E-1C71-57B93B671CFD}"/>
                </a:ext>
              </a:extLst>
            </p:cNvPr>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30;p35">
              <a:extLst>
                <a:ext uri="{FF2B5EF4-FFF2-40B4-BE49-F238E27FC236}">
                  <a16:creationId xmlns:a16="http://schemas.microsoft.com/office/drawing/2014/main" id="{0101EE57-DCAE-6003-C51B-31F58DE41B49}"/>
                </a:ext>
              </a:extLst>
            </p:cNvPr>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31;p35">
              <a:extLst>
                <a:ext uri="{FF2B5EF4-FFF2-40B4-BE49-F238E27FC236}">
                  <a16:creationId xmlns:a16="http://schemas.microsoft.com/office/drawing/2014/main" id="{4488FB3D-B466-946F-B7A7-FA758299DD8E}"/>
                </a:ext>
              </a:extLst>
            </p:cNvPr>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32;p35">
              <a:extLst>
                <a:ext uri="{FF2B5EF4-FFF2-40B4-BE49-F238E27FC236}">
                  <a16:creationId xmlns:a16="http://schemas.microsoft.com/office/drawing/2014/main" id="{E256BFC0-9B06-639C-D2BE-CB014FE4FBA5}"/>
                </a:ext>
              </a:extLst>
            </p:cNvPr>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33;p35">
              <a:extLst>
                <a:ext uri="{FF2B5EF4-FFF2-40B4-BE49-F238E27FC236}">
                  <a16:creationId xmlns:a16="http://schemas.microsoft.com/office/drawing/2014/main" id="{7EB8A076-D9D3-E6C1-288B-31DB7C9288F1}"/>
                </a:ext>
              </a:extLst>
            </p:cNvPr>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34;p35">
              <a:extLst>
                <a:ext uri="{FF2B5EF4-FFF2-40B4-BE49-F238E27FC236}">
                  <a16:creationId xmlns:a16="http://schemas.microsoft.com/office/drawing/2014/main" id="{843ED4B5-A5C1-F851-9B3C-B0033D650E6C}"/>
                </a:ext>
              </a:extLst>
            </p:cNvPr>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35;p35">
              <a:extLst>
                <a:ext uri="{FF2B5EF4-FFF2-40B4-BE49-F238E27FC236}">
                  <a16:creationId xmlns:a16="http://schemas.microsoft.com/office/drawing/2014/main" id="{AAD7AC19-A49C-BADE-C3EB-2BD42D34A9AC}"/>
                </a:ext>
              </a:extLst>
            </p:cNvPr>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36;p35">
              <a:extLst>
                <a:ext uri="{FF2B5EF4-FFF2-40B4-BE49-F238E27FC236}">
                  <a16:creationId xmlns:a16="http://schemas.microsoft.com/office/drawing/2014/main" id="{B66DE743-41E5-12E2-0DD7-BB0462021C90}"/>
                </a:ext>
              </a:extLst>
            </p:cNvPr>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37;p35">
              <a:extLst>
                <a:ext uri="{FF2B5EF4-FFF2-40B4-BE49-F238E27FC236}">
                  <a16:creationId xmlns:a16="http://schemas.microsoft.com/office/drawing/2014/main" id="{059EEC2D-823C-DAFB-5CD7-706EF354CE79}"/>
                </a:ext>
              </a:extLst>
            </p:cNvPr>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38;p35">
              <a:extLst>
                <a:ext uri="{FF2B5EF4-FFF2-40B4-BE49-F238E27FC236}">
                  <a16:creationId xmlns:a16="http://schemas.microsoft.com/office/drawing/2014/main" id="{39C5B9F8-F92A-3257-B73A-E997B390DBE6}"/>
                </a:ext>
              </a:extLst>
            </p:cNvPr>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39;p35">
              <a:extLst>
                <a:ext uri="{FF2B5EF4-FFF2-40B4-BE49-F238E27FC236}">
                  <a16:creationId xmlns:a16="http://schemas.microsoft.com/office/drawing/2014/main" id="{BE9F1B0F-087D-D118-6FEE-F3A639AEA51E}"/>
                </a:ext>
              </a:extLst>
            </p:cNvPr>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40;p35">
              <a:extLst>
                <a:ext uri="{FF2B5EF4-FFF2-40B4-BE49-F238E27FC236}">
                  <a16:creationId xmlns:a16="http://schemas.microsoft.com/office/drawing/2014/main" id="{0E68D40F-4929-9D58-6F6A-4726F43BC2F0}"/>
                </a:ext>
              </a:extLst>
            </p:cNvPr>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41;p35">
              <a:extLst>
                <a:ext uri="{FF2B5EF4-FFF2-40B4-BE49-F238E27FC236}">
                  <a16:creationId xmlns:a16="http://schemas.microsoft.com/office/drawing/2014/main" id="{C32FAC8F-D52B-37C1-93D8-B1856EBF4648}"/>
                </a:ext>
              </a:extLst>
            </p:cNvPr>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42;p35">
              <a:extLst>
                <a:ext uri="{FF2B5EF4-FFF2-40B4-BE49-F238E27FC236}">
                  <a16:creationId xmlns:a16="http://schemas.microsoft.com/office/drawing/2014/main" id="{9B8443D0-CBC4-DD38-1FC1-27BCAA05B411}"/>
                </a:ext>
              </a:extLst>
            </p:cNvPr>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43;p35">
              <a:extLst>
                <a:ext uri="{FF2B5EF4-FFF2-40B4-BE49-F238E27FC236}">
                  <a16:creationId xmlns:a16="http://schemas.microsoft.com/office/drawing/2014/main" id="{F3DBA82C-4AE5-EBE5-4E25-EED77FC09AA8}"/>
                </a:ext>
              </a:extLst>
            </p:cNvPr>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44;p35">
              <a:extLst>
                <a:ext uri="{FF2B5EF4-FFF2-40B4-BE49-F238E27FC236}">
                  <a16:creationId xmlns:a16="http://schemas.microsoft.com/office/drawing/2014/main" id="{C64F951D-B4E8-988F-42D8-2480F1166EB7}"/>
                </a:ext>
              </a:extLst>
            </p:cNvPr>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45;p35">
              <a:extLst>
                <a:ext uri="{FF2B5EF4-FFF2-40B4-BE49-F238E27FC236}">
                  <a16:creationId xmlns:a16="http://schemas.microsoft.com/office/drawing/2014/main" id="{6BA10AC1-F156-0217-2FF3-88004CC6F382}"/>
                </a:ext>
              </a:extLst>
            </p:cNvPr>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46;p35">
              <a:extLst>
                <a:ext uri="{FF2B5EF4-FFF2-40B4-BE49-F238E27FC236}">
                  <a16:creationId xmlns:a16="http://schemas.microsoft.com/office/drawing/2014/main" id="{5E844C5D-24A1-0918-BC0F-0A4789FE52BE}"/>
                </a:ext>
              </a:extLst>
            </p:cNvPr>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47;p35">
              <a:extLst>
                <a:ext uri="{FF2B5EF4-FFF2-40B4-BE49-F238E27FC236}">
                  <a16:creationId xmlns:a16="http://schemas.microsoft.com/office/drawing/2014/main" id="{AECE67A6-1406-BC71-501A-112248480D3E}"/>
                </a:ext>
              </a:extLst>
            </p:cNvPr>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48;p35">
              <a:extLst>
                <a:ext uri="{FF2B5EF4-FFF2-40B4-BE49-F238E27FC236}">
                  <a16:creationId xmlns:a16="http://schemas.microsoft.com/office/drawing/2014/main" id="{C18A1ED6-A43B-1795-5D50-02976BEC2C62}"/>
                </a:ext>
              </a:extLst>
            </p:cNvPr>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49;p35">
              <a:extLst>
                <a:ext uri="{FF2B5EF4-FFF2-40B4-BE49-F238E27FC236}">
                  <a16:creationId xmlns:a16="http://schemas.microsoft.com/office/drawing/2014/main" id="{5B50AC58-5960-2054-44DC-EA57584B30FB}"/>
                </a:ext>
              </a:extLst>
            </p:cNvPr>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50;p35">
              <a:extLst>
                <a:ext uri="{FF2B5EF4-FFF2-40B4-BE49-F238E27FC236}">
                  <a16:creationId xmlns:a16="http://schemas.microsoft.com/office/drawing/2014/main" id="{A1ACCA89-79FE-9586-9BA9-77CB84324E10}"/>
                </a:ext>
              </a:extLst>
            </p:cNvPr>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51;p35">
              <a:extLst>
                <a:ext uri="{FF2B5EF4-FFF2-40B4-BE49-F238E27FC236}">
                  <a16:creationId xmlns:a16="http://schemas.microsoft.com/office/drawing/2014/main" id="{8429815B-89F2-ABE2-B0FB-6795BD4DD776}"/>
                </a:ext>
              </a:extLst>
            </p:cNvPr>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752;p35">
              <a:extLst>
                <a:ext uri="{FF2B5EF4-FFF2-40B4-BE49-F238E27FC236}">
                  <a16:creationId xmlns:a16="http://schemas.microsoft.com/office/drawing/2014/main" id="{7775EB48-2D7A-A5CB-379D-FF6391E9C938}"/>
                </a:ext>
              </a:extLst>
            </p:cNvPr>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753;p35">
              <a:extLst>
                <a:ext uri="{FF2B5EF4-FFF2-40B4-BE49-F238E27FC236}">
                  <a16:creationId xmlns:a16="http://schemas.microsoft.com/office/drawing/2014/main" id="{2CEE26DE-9D3C-7AE5-8CD5-CF49EC823FD0}"/>
                </a:ext>
              </a:extLst>
            </p:cNvPr>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54;p35">
              <a:extLst>
                <a:ext uri="{FF2B5EF4-FFF2-40B4-BE49-F238E27FC236}">
                  <a16:creationId xmlns:a16="http://schemas.microsoft.com/office/drawing/2014/main" id="{4FEA6E4C-62A9-49B5-8268-804BBEC33FCB}"/>
                </a:ext>
              </a:extLst>
            </p:cNvPr>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55;p35">
              <a:extLst>
                <a:ext uri="{FF2B5EF4-FFF2-40B4-BE49-F238E27FC236}">
                  <a16:creationId xmlns:a16="http://schemas.microsoft.com/office/drawing/2014/main" id="{DC889DF7-F6AB-A9B1-EB80-9E3857130CE8}"/>
                </a:ext>
              </a:extLst>
            </p:cNvPr>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56;p35">
              <a:extLst>
                <a:ext uri="{FF2B5EF4-FFF2-40B4-BE49-F238E27FC236}">
                  <a16:creationId xmlns:a16="http://schemas.microsoft.com/office/drawing/2014/main" id="{F092BD50-938F-CE88-A0EF-BC2DC17F8149}"/>
                </a:ext>
              </a:extLst>
            </p:cNvPr>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57;p35">
              <a:extLst>
                <a:ext uri="{FF2B5EF4-FFF2-40B4-BE49-F238E27FC236}">
                  <a16:creationId xmlns:a16="http://schemas.microsoft.com/office/drawing/2014/main" id="{CA173784-A8DC-6670-66EB-431892A06E09}"/>
                </a:ext>
              </a:extLst>
            </p:cNvPr>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758;p35">
              <a:extLst>
                <a:ext uri="{FF2B5EF4-FFF2-40B4-BE49-F238E27FC236}">
                  <a16:creationId xmlns:a16="http://schemas.microsoft.com/office/drawing/2014/main" id="{81E4F06A-C488-D69D-5D02-383B6030C2E1}"/>
                </a:ext>
              </a:extLst>
            </p:cNvPr>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759;p35">
              <a:extLst>
                <a:ext uri="{FF2B5EF4-FFF2-40B4-BE49-F238E27FC236}">
                  <a16:creationId xmlns:a16="http://schemas.microsoft.com/office/drawing/2014/main" id="{66CD8165-CF6E-0402-53AA-02D25AA165F2}"/>
                </a:ext>
              </a:extLst>
            </p:cNvPr>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760;p35">
              <a:extLst>
                <a:ext uri="{FF2B5EF4-FFF2-40B4-BE49-F238E27FC236}">
                  <a16:creationId xmlns:a16="http://schemas.microsoft.com/office/drawing/2014/main" id="{20DE0F7E-C6D6-9C7D-5C4A-5313C0BEFA60}"/>
                </a:ext>
              </a:extLst>
            </p:cNvPr>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761;p35">
              <a:extLst>
                <a:ext uri="{FF2B5EF4-FFF2-40B4-BE49-F238E27FC236}">
                  <a16:creationId xmlns:a16="http://schemas.microsoft.com/office/drawing/2014/main" id="{3F06683A-EC4A-C9EC-8966-7BD5BC2A0B41}"/>
                </a:ext>
              </a:extLst>
            </p:cNvPr>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762;p35">
              <a:extLst>
                <a:ext uri="{FF2B5EF4-FFF2-40B4-BE49-F238E27FC236}">
                  <a16:creationId xmlns:a16="http://schemas.microsoft.com/office/drawing/2014/main" id="{5299FA94-CD69-5A00-3D32-D9098120AE65}"/>
                </a:ext>
              </a:extLst>
            </p:cNvPr>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763;p35">
              <a:extLst>
                <a:ext uri="{FF2B5EF4-FFF2-40B4-BE49-F238E27FC236}">
                  <a16:creationId xmlns:a16="http://schemas.microsoft.com/office/drawing/2014/main" id="{F989AD04-53E2-DBF7-9DBA-CC83AC912934}"/>
                </a:ext>
              </a:extLst>
            </p:cNvPr>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764;p35">
              <a:extLst>
                <a:ext uri="{FF2B5EF4-FFF2-40B4-BE49-F238E27FC236}">
                  <a16:creationId xmlns:a16="http://schemas.microsoft.com/office/drawing/2014/main" id="{165A389E-4E2F-894A-A266-FE4F1DFB912A}"/>
                </a:ext>
              </a:extLst>
            </p:cNvPr>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765;p35">
              <a:extLst>
                <a:ext uri="{FF2B5EF4-FFF2-40B4-BE49-F238E27FC236}">
                  <a16:creationId xmlns:a16="http://schemas.microsoft.com/office/drawing/2014/main" id="{48213C98-8FAF-8AAE-25AB-D710C3D66171}"/>
                </a:ext>
              </a:extLst>
            </p:cNvPr>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766;p35">
              <a:extLst>
                <a:ext uri="{FF2B5EF4-FFF2-40B4-BE49-F238E27FC236}">
                  <a16:creationId xmlns:a16="http://schemas.microsoft.com/office/drawing/2014/main" id="{8DE751A9-CC5F-9D4A-00AD-037807CF5B34}"/>
                </a:ext>
              </a:extLst>
            </p:cNvPr>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767;p35">
              <a:extLst>
                <a:ext uri="{FF2B5EF4-FFF2-40B4-BE49-F238E27FC236}">
                  <a16:creationId xmlns:a16="http://schemas.microsoft.com/office/drawing/2014/main" id="{9C05BD84-CB82-C3FF-AB59-95DE85D2C600}"/>
                </a:ext>
              </a:extLst>
            </p:cNvPr>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768;p35">
              <a:extLst>
                <a:ext uri="{FF2B5EF4-FFF2-40B4-BE49-F238E27FC236}">
                  <a16:creationId xmlns:a16="http://schemas.microsoft.com/office/drawing/2014/main" id="{499CF53D-C25F-4D8A-473F-46FD5C43C9C0}"/>
                </a:ext>
              </a:extLst>
            </p:cNvPr>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769;p35">
              <a:extLst>
                <a:ext uri="{FF2B5EF4-FFF2-40B4-BE49-F238E27FC236}">
                  <a16:creationId xmlns:a16="http://schemas.microsoft.com/office/drawing/2014/main" id="{4A45431F-B090-9A15-3ACE-73D937A8C4E1}"/>
                </a:ext>
              </a:extLst>
            </p:cNvPr>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770;p35">
              <a:extLst>
                <a:ext uri="{FF2B5EF4-FFF2-40B4-BE49-F238E27FC236}">
                  <a16:creationId xmlns:a16="http://schemas.microsoft.com/office/drawing/2014/main" id="{BC777C30-A57A-A79A-94A9-F3A8DCD90CD7}"/>
                </a:ext>
              </a:extLst>
            </p:cNvPr>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771;p35">
              <a:extLst>
                <a:ext uri="{FF2B5EF4-FFF2-40B4-BE49-F238E27FC236}">
                  <a16:creationId xmlns:a16="http://schemas.microsoft.com/office/drawing/2014/main" id="{F2244DB6-9CEB-8AFF-74C2-2D097D3EFED7}"/>
                </a:ext>
              </a:extLst>
            </p:cNvPr>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772;p35">
              <a:extLst>
                <a:ext uri="{FF2B5EF4-FFF2-40B4-BE49-F238E27FC236}">
                  <a16:creationId xmlns:a16="http://schemas.microsoft.com/office/drawing/2014/main" id="{4076E45D-6C61-942A-1618-C6A8C5B3116B}"/>
                </a:ext>
              </a:extLst>
            </p:cNvPr>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73;p35">
              <a:extLst>
                <a:ext uri="{FF2B5EF4-FFF2-40B4-BE49-F238E27FC236}">
                  <a16:creationId xmlns:a16="http://schemas.microsoft.com/office/drawing/2014/main" id="{555307E5-DC92-03F0-DB7C-E710F0B5C53E}"/>
                </a:ext>
              </a:extLst>
            </p:cNvPr>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74;p35">
              <a:extLst>
                <a:ext uri="{FF2B5EF4-FFF2-40B4-BE49-F238E27FC236}">
                  <a16:creationId xmlns:a16="http://schemas.microsoft.com/office/drawing/2014/main" id="{DB1E4956-2A1C-4000-E4F9-BF43AC77E8BA}"/>
                </a:ext>
              </a:extLst>
            </p:cNvPr>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75;p35">
              <a:extLst>
                <a:ext uri="{FF2B5EF4-FFF2-40B4-BE49-F238E27FC236}">
                  <a16:creationId xmlns:a16="http://schemas.microsoft.com/office/drawing/2014/main" id="{3F248176-E9EE-5959-2AF1-94BE8FA36C4E}"/>
                </a:ext>
              </a:extLst>
            </p:cNvPr>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76;p35">
              <a:extLst>
                <a:ext uri="{FF2B5EF4-FFF2-40B4-BE49-F238E27FC236}">
                  <a16:creationId xmlns:a16="http://schemas.microsoft.com/office/drawing/2014/main" id="{EA074BD5-B382-F1E0-EAE3-4B4F62CF38A5}"/>
                </a:ext>
              </a:extLst>
            </p:cNvPr>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77;p35">
              <a:extLst>
                <a:ext uri="{FF2B5EF4-FFF2-40B4-BE49-F238E27FC236}">
                  <a16:creationId xmlns:a16="http://schemas.microsoft.com/office/drawing/2014/main" id="{ADF02B9E-B024-1F51-B958-E0A11ADE30FD}"/>
                </a:ext>
              </a:extLst>
            </p:cNvPr>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78;p35">
              <a:extLst>
                <a:ext uri="{FF2B5EF4-FFF2-40B4-BE49-F238E27FC236}">
                  <a16:creationId xmlns:a16="http://schemas.microsoft.com/office/drawing/2014/main" id="{6DFEBE1E-4956-C89E-BF7E-273B29A632F6}"/>
                </a:ext>
              </a:extLst>
            </p:cNvPr>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79;p35">
              <a:extLst>
                <a:ext uri="{FF2B5EF4-FFF2-40B4-BE49-F238E27FC236}">
                  <a16:creationId xmlns:a16="http://schemas.microsoft.com/office/drawing/2014/main" id="{325A3CAF-822F-A6D8-BD55-3FB9A8DB673C}"/>
                </a:ext>
              </a:extLst>
            </p:cNvPr>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80;p35">
              <a:extLst>
                <a:ext uri="{FF2B5EF4-FFF2-40B4-BE49-F238E27FC236}">
                  <a16:creationId xmlns:a16="http://schemas.microsoft.com/office/drawing/2014/main" id="{C539CCF5-FF30-C68E-C92A-A7081B0970AA}"/>
                </a:ext>
              </a:extLst>
            </p:cNvPr>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81;p35">
              <a:extLst>
                <a:ext uri="{FF2B5EF4-FFF2-40B4-BE49-F238E27FC236}">
                  <a16:creationId xmlns:a16="http://schemas.microsoft.com/office/drawing/2014/main" id="{4A0ED1D2-9602-D526-4E56-2EFE8A1F14C8}"/>
                </a:ext>
              </a:extLst>
            </p:cNvPr>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82;p35">
              <a:extLst>
                <a:ext uri="{FF2B5EF4-FFF2-40B4-BE49-F238E27FC236}">
                  <a16:creationId xmlns:a16="http://schemas.microsoft.com/office/drawing/2014/main" id="{55DB80E3-CC5A-0FB3-FC3F-3DEE46E44967}"/>
                </a:ext>
              </a:extLst>
            </p:cNvPr>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83;p35">
              <a:extLst>
                <a:ext uri="{FF2B5EF4-FFF2-40B4-BE49-F238E27FC236}">
                  <a16:creationId xmlns:a16="http://schemas.microsoft.com/office/drawing/2014/main" id="{B7295BAB-F631-7B72-4628-7D8F4B3704B6}"/>
                </a:ext>
              </a:extLst>
            </p:cNvPr>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84;p35">
              <a:extLst>
                <a:ext uri="{FF2B5EF4-FFF2-40B4-BE49-F238E27FC236}">
                  <a16:creationId xmlns:a16="http://schemas.microsoft.com/office/drawing/2014/main" id="{3EE74141-83FE-D54E-76DA-E34AF829130D}"/>
                </a:ext>
              </a:extLst>
            </p:cNvPr>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85;p35">
              <a:extLst>
                <a:ext uri="{FF2B5EF4-FFF2-40B4-BE49-F238E27FC236}">
                  <a16:creationId xmlns:a16="http://schemas.microsoft.com/office/drawing/2014/main" id="{77E56330-4118-96AE-50E0-5FC0CE7DAD75}"/>
                </a:ext>
              </a:extLst>
            </p:cNvPr>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86;p35">
              <a:extLst>
                <a:ext uri="{FF2B5EF4-FFF2-40B4-BE49-F238E27FC236}">
                  <a16:creationId xmlns:a16="http://schemas.microsoft.com/office/drawing/2014/main" id="{FC3D6787-FB7F-556D-3E60-450D685D3993}"/>
                </a:ext>
              </a:extLst>
            </p:cNvPr>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87;p35">
              <a:extLst>
                <a:ext uri="{FF2B5EF4-FFF2-40B4-BE49-F238E27FC236}">
                  <a16:creationId xmlns:a16="http://schemas.microsoft.com/office/drawing/2014/main" id="{D8939130-BD94-B26E-E1DE-20881A3F1615}"/>
                </a:ext>
              </a:extLst>
            </p:cNvPr>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88;p35">
              <a:extLst>
                <a:ext uri="{FF2B5EF4-FFF2-40B4-BE49-F238E27FC236}">
                  <a16:creationId xmlns:a16="http://schemas.microsoft.com/office/drawing/2014/main" id="{D3E298EC-6B64-296E-7136-F44F5C7752D0}"/>
                </a:ext>
              </a:extLst>
            </p:cNvPr>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89;p35">
              <a:extLst>
                <a:ext uri="{FF2B5EF4-FFF2-40B4-BE49-F238E27FC236}">
                  <a16:creationId xmlns:a16="http://schemas.microsoft.com/office/drawing/2014/main" id="{687AD65E-E85B-639A-109E-131C5736F32E}"/>
                </a:ext>
              </a:extLst>
            </p:cNvPr>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90;p35">
              <a:extLst>
                <a:ext uri="{FF2B5EF4-FFF2-40B4-BE49-F238E27FC236}">
                  <a16:creationId xmlns:a16="http://schemas.microsoft.com/office/drawing/2014/main" id="{FA9C63EF-1C64-189B-FA3D-F342EF534354}"/>
                </a:ext>
              </a:extLst>
            </p:cNvPr>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91;p35">
              <a:extLst>
                <a:ext uri="{FF2B5EF4-FFF2-40B4-BE49-F238E27FC236}">
                  <a16:creationId xmlns:a16="http://schemas.microsoft.com/office/drawing/2014/main" id="{07C8499F-B102-C4CB-47EC-CC54F3C44E01}"/>
                </a:ext>
              </a:extLst>
            </p:cNvPr>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92;p35">
              <a:extLst>
                <a:ext uri="{FF2B5EF4-FFF2-40B4-BE49-F238E27FC236}">
                  <a16:creationId xmlns:a16="http://schemas.microsoft.com/office/drawing/2014/main" id="{8A1E7B4E-82BD-DE38-E07A-3B8B74D8DA17}"/>
                </a:ext>
              </a:extLst>
            </p:cNvPr>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93;p35">
              <a:extLst>
                <a:ext uri="{FF2B5EF4-FFF2-40B4-BE49-F238E27FC236}">
                  <a16:creationId xmlns:a16="http://schemas.microsoft.com/office/drawing/2014/main" id="{F03C3737-84F4-CC78-DDA0-7112A7F7E10C}"/>
                </a:ext>
              </a:extLst>
            </p:cNvPr>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94;p35">
              <a:extLst>
                <a:ext uri="{FF2B5EF4-FFF2-40B4-BE49-F238E27FC236}">
                  <a16:creationId xmlns:a16="http://schemas.microsoft.com/office/drawing/2014/main" id="{1D5970C6-9A0E-AFEA-DD31-FBEBB611905D}"/>
                </a:ext>
              </a:extLst>
            </p:cNvPr>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95;p35">
              <a:extLst>
                <a:ext uri="{FF2B5EF4-FFF2-40B4-BE49-F238E27FC236}">
                  <a16:creationId xmlns:a16="http://schemas.microsoft.com/office/drawing/2014/main" id="{D2F2B9D9-F758-2557-CC9A-C1BFC835CB9F}"/>
                </a:ext>
              </a:extLst>
            </p:cNvPr>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96;p35">
              <a:extLst>
                <a:ext uri="{FF2B5EF4-FFF2-40B4-BE49-F238E27FC236}">
                  <a16:creationId xmlns:a16="http://schemas.microsoft.com/office/drawing/2014/main" id="{27B774D3-A9AF-6545-D3C6-89F6EB9B7643}"/>
                </a:ext>
              </a:extLst>
            </p:cNvPr>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97;p35">
              <a:extLst>
                <a:ext uri="{FF2B5EF4-FFF2-40B4-BE49-F238E27FC236}">
                  <a16:creationId xmlns:a16="http://schemas.microsoft.com/office/drawing/2014/main" id="{7B8746C5-6204-F7AD-D456-C02E9BAFA802}"/>
                </a:ext>
              </a:extLst>
            </p:cNvPr>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98;p35">
              <a:extLst>
                <a:ext uri="{FF2B5EF4-FFF2-40B4-BE49-F238E27FC236}">
                  <a16:creationId xmlns:a16="http://schemas.microsoft.com/office/drawing/2014/main" id="{7FC91A45-0916-692E-DB4E-AD0E3EDB4553}"/>
                </a:ext>
              </a:extLst>
            </p:cNvPr>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99;p35">
              <a:extLst>
                <a:ext uri="{FF2B5EF4-FFF2-40B4-BE49-F238E27FC236}">
                  <a16:creationId xmlns:a16="http://schemas.microsoft.com/office/drawing/2014/main" id="{FFDF38F5-1E56-05E9-34EA-48F644CF1AF1}"/>
                </a:ext>
              </a:extLst>
            </p:cNvPr>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800;p35">
              <a:extLst>
                <a:ext uri="{FF2B5EF4-FFF2-40B4-BE49-F238E27FC236}">
                  <a16:creationId xmlns:a16="http://schemas.microsoft.com/office/drawing/2014/main" id="{40CBEC8A-70B4-B5AD-0255-83ADACD79151}"/>
                </a:ext>
              </a:extLst>
            </p:cNvPr>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801;p35">
              <a:extLst>
                <a:ext uri="{FF2B5EF4-FFF2-40B4-BE49-F238E27FC236}">
                  <a16:creationId xmlns:a16="http://schemas.microsoft.com/office/drawing/2014/main" id="{73A777CB-2A33-A1B4-20E0-325102402497}"/>
                </a:ext>
              </a:extLst>
            </p:cNvPr>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802;p35">
              <a:extLst>
                <a:ext uri="{FF2B5EF4-FFF2-40B4-BE49-F238E27FC236}">
                  <a16:creationId xmlns:a16="http://schemas.microsoft.com/office/drawing/2014/main" id="{21D668CB-1F06-961D-3507-57F59BC2CB85}"/>
                </a:ext>
              </a:extLst>
            </p:cNvPr>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803;p35">
              <a:extLst>
                <a:ext uri="{FF2B5EF4-FFF2-40B4-BE49-F238E27FC236}">
                  <a16:creationId xmlns:a16="http://schemas.microsoft.com/office/drawing/2014/main" id="{77E4021C-9FEB-466A-7DAD-457BE2116716}"/>
                </a:ext>
              </a:extLst>
            </p:cNvPr>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804;p35">
              <a:extLst>
                <a:ext uri="{FF2B5EF4-FFF2-40B4-BE49-F238E27FC236}">
                  <a16:creationId xmlns:a16="http://schemas.microsoft.com/office/drawing/2014/main" id="{1BAA6938-A420-DC0C-19AD-9ACC55B23D22}"/>
                </a:ext>
              </a:extLst>
            </p:cNvPr>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805;p35">
              <a:extLst>
                <a:ext uri="{FF2B5EF4-FFF2-40B4-BE49-F238E27FC236}">
                  <a16:creationId xmlns:a16="http://schemas.microsoft.com/office/drawing/2014/main" id="{C5375E84-075C-DBFE-7A4B-2C8A31C2DE75}"/>
                </a:ext>
              </a:extLst>
            </p:cNvPr>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806;p35">
              <a:extLst>
                <a:ext uri="{FF2B5EF4-FFF2-40B4-BE49-F238E27FC236}">
                  <a16:creationId xmlns:a16="http://schemas.microsoft.com/office/drawing/2014/main" id="{2D218B42-DC3C-67F8-5CBD-B46ABB0ED3E5}"/>
                </a:ext>
              </a:extLst>
            </p:cNvPr>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807;p35">
              <a:extLst>
                <a:ext uri="{FF2B5EF4-FFF2-40B4-BE49-F238E27FC236}">
                  <a16:creationId xmlns:a16="http://schemas.microsoft.com/office/drawing/2014/main" id="{32532646-6295-9348-5F95-70992292B06D}"/>
                </a:ext>
              </a:extLst>
            </p:cNvPr>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808;p35">
              <a:extLst>
                <a:ext uri="{FF2B5EF4-FFF2-40B4-BE49-F238E27FC236}">
                  <a16:creationId xmlns:a16="http://schemas.microsoft.com/office/drawing/2014/main" id="{5048E166-7CD9-4734-A940-1648A4CCDEA6}"/>
                </a:ext>
              </a:extLst>
            </p:cNvPr>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809;p35">
              <a:extLst>
                <a:ext uri="{FF2B5EF4-FFF2-40B4-BE49-F238E27FC236}">
                  <a16:creationId xmlns:a16="http://schemas.microsoft.com/office/drawing/2014/main" id="{EF678D04-A8EE-A441-6355-D92D9D8F16F8}"/>
                </a:ext>
              </a:extLst>
            </p:cNvPr>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810;p35">
              <a:extLst>
                <a:ext uri="{FF2B5EF4-FFF2-40B4-BE49-F238E27FC236}">
                  <a16:creationId xmlns:a16="http://schemas.microsoft.com/office/drawing/2014/main" id="{CF5C3C98-E151-DCDA-B55F-8D506F657977}"/>
                </a:ext>
              </a:extLst>
            </p:cNvPr>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811;p35">
              <a:extLst>
                <a:ext uri="{FF2B5EF4-FFF2-40B4-BE49-F238E27FC236}">
                  <a16:creationId xmlns:a16="http://schemas.microsoft.com/office/drawing/2014/main" id="{DA92966D-4AB7-2E84-D127-3710C74F16A4}"/>
                </a:ext>
              </a:extLst>
            </p:cNvPr>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812;p35">
              <a:extLst>
                <a:ext uri="{FF2B5EF4-FFF2-40B4-BE49-F238E27FC236}">
                  <a16:creationId xmlns:a16="http://schemas.microsoft.com/office/drawing/2014/main" id="{5DF73424-0AA0-C11D-DE22-BEE29E3399F6}"/>
                </a:ext>
              </a:extLst>
            </p:cNvPr>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813;p35">
              <a:extLst>
                <a:ext uri="{FF2B5EF4-FFF2-40B4-BE49-F238E27FC236}">
                  <a16:creationId xmlns:a16="http://schemas.microsoft.com/office/drawing/2014/main" id="{77C7B718-887B-8BD2-5F65-986C1D8ED87B}"/>
                </a:ext>
              </a:extLst>
            </p:cNvPr>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814;p35">
              <a:extLst>
                <a:ext uri="{FF2B5EF4-FFF2-40B4-BE49-F238E27FC236}">
                  <a16:creationId xmlns:a16="http://schemas.microsoft.com/office/drawing/2014/main" id="{7ACCD24F-4FC8-BB75-1729-35C37F858A96}"/>
                </a:ext>
              </a:extLst>
            </p:cNvPr>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815;p35">
              <a:extLst>
                <a:ext uri="{FF2B5EF4-FFF2-40B4-BE49-F238E27FC236}">
                  <a16:creationId xmlns:a16="http://schemas.microsoft.com/office/drawing/2014/main" id="{20FAB56F-A26B-F7B8-5C0B-1EF61D8D4655}"/>
                </a:ext>
              </a:extLst>
            </p:cNvPr>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816;p35">
              <a:extLst>
                <a:ext uri="{FF2B5EF4-FFF2-40B4-BE49-F238E27FC236}">
                  <a16:creationId xmlns:a16="http://schemas.microsoft.com/office/drawing/2014/main" id="{5B6A9FE1-DF4A-6471-8BEC-64175ADBD12B}"/>
                </a:ext>
              </a:extLst>
            </p:cNvPr>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817;p35">
              <a:extLst>
                <a:ext uri="{FF2B5EF4-FFF2-40B4-BE49-F238E27FC236}">
                  <a16:creationId xmlns:a16="http://schemas.microsoft.com/office/drawing/2014/main" id="{21280D66-AC49-929F-17AD-EC067A06A54B}"/>
                </a:ext>
              </a:extLst>
            </p:cNvPr>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818;p35">
              <a:extLst>
                <a:ext uri="{FF2B5EF4-FFF2-40B4-BE49-F238E27FC236}">
                  <a16:creationId xmlns:a16="http://schemas.microsoft.com/office/drawing/2014/main" id="{7913EF4C-7787-6DEB-F36D-BC72FF34F4AB}"/>
                </a:ext>
              </a:extLst>
            </p:cNvPr>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819;p35">
              <a:extLst>
                <a:ext uri="{FF2B5EF4-FFF2-40B4-BE49-F238E27FC236}">
                  <a16:creationId xmlns:a16="http://schemas.microsoft.com/office/drawing/2014/main" id="{B041E945-7AEA-F24A-0EF9-CD09A9C399AA}"/>
                </a:ext>
              </a:extLst>
            </p:cNvPr>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820;p35">
              <a:extLst>
                <a:ext uri="{FF2B5EF4-FFF2-40B4-BE49-F238E27FC236}">
                  <a16:creationId xmlns:a16="http://schemas.microsoft.com/office/drawing/2014/main" id="{6AB66CB0-6F47-20AF-045C-23F1D5998ED8}"/>
                </a:ext>
              </a:extLst>
            </p:cNvPr>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821;p35">
              <a:extLst>
                <a:ext uri="{FF2B5EF4-FFF2-40B4-BE49-F238E27FC236}">
                  <a16:creationId xmlns:a16="http://schemas.microsoft.com/office/drawing/2014/main" id="{EB98F7DD-6A6F-8488-5599-7221CA4F81D7}"/>
                </a:ext>
              </a:extLst>
            </p:cNvPr>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822;p35">
              <a:extLst>
                <a:ext uri="{FF2B5EF4-FFF2-40B4-BE49-F238E27FC236}">
                  <a16:creationId xmlns:a16="http://schemas.microsoft.com/office/drawing/2014/main" id="{120E552B-00EF-C7F2-59A3-8923BA479585}"/>
                </a:ext>
              </a:extLst>
            </p:cNvPr>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823;p35">
              <a:extLst>
                <a:ext uri="{FF2B5EF4-FFF2-40B4-BE49-F238E27FC236}">
                  <a16:creationId xmlns:a16="http://schemas.microsoft.com/office/drawing/2014/main" id="{87C4F54F-7C9C-ECD2-129F-31F0A2A7E0A7}"/>
                </a:ext>
              </a:extLst>
            </p:cNvPr>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824;p35">
              <a:extLst>
                <a:ext uri="{FF2B5EF4-FFF2-40B4-BE49-F238E27FC236}">
                  <a16:creationId xmlns:a16="http://schemas.microsoft.com/office/drawing/2014/main" id="{3D46B6CE-BE57-99E0-3CB6-8E726AA1420E}"/>
                </a:ext>
              </a:extLst>
            </p:cNvPr>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825;p35">
              <a:extLst>
                <a:ext uri="{FF2B5EF4-FFF2-40B4-BE49-F238E27FC236}">
                  <a16:creationId xmlns:a16="http://schemas.microsoft.com/office/drawing/2014/main" id="{2679CEBE-8B08-2208-8EC4-D4E438F0A5C8}"/>
                </a:ext>
              </a:extLst>
            </p:cNvPr>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826;p35">
              <a:extLst>
                <a:ext uri="{FF2B5EF4-FFF2-40B4-BE49-F238E27FC236}">
                  <a16:creationId xmlns:a16="http://schemas.microsoft.com/office/drawing/2014/main" id="{2835BFB4-4343-A1E0-5108-47D919171354}"/>
                </a:ext>
              </a:extLst>
            </p:cNvPr>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827;p35">
              <a:extLst>
                <a:ext uri="{FF2B5EF4-FFF2-40B4-BE49-F238E27FC236}">
                  <a16:creationId xmlns:a16="http://schemas.microsoft.com/office/drawing/2014/main" id="{DAEB2C29-C254-1FFF-BF6C-412A39FD952C}"/>
                </a:ext>
              </a:extLst>
            </p:cNvPr>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828;p35">
              <a:extLst>
                <a:ext uri="{FF2B5EF4-FFF2-40B4-BE49-F238E27FC236}">
                  <a16:creationId xmlns:a16="http://schemas.microsoft.com/office/drawing/2014/main" id="{200A63C6-AEA9-8241-1EF0-46B1CFE033CC}"/>
                </a:ext>
              </a:extLst>
            </p:cNvPr>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829;p35">
              <a:extLst>
                <a:ext uri="{FF2B5EF4-FFF2-40B4-BE49-F238E27FC236}">
                  <a16:creationId xmlns:a16="http://schemas.microsoft.com/office/drawing/2014/main" id="{79E2B641-7173-27C2-AD09-D00A77277294}"/>
                </a:ext>
              </a:extLst>
            </p:cNvPr>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830;p35">
              <a:extLst>
                <a:ext uri="{FF2B5EF4-FFF2-40B4-BE49-F238E27FC236}">
                  <a16:creationId xmlns:a16="http://schemas.microsoft.com/office/drawing/2014/main" id="{AFD766C6-5568-4099-799E-43C9A8044F72}"/>
                </a:ext>
              </a:extLst>
            </p:cNvPr>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831;p35">
              <a:extLst>
                <a:ext uri="{FF2B5EF4-FFF2-40B4-BE49-F238E27FC236}">
                  <a16:creationId xmlns:a16="http://schemas.microsoft.com/office/drawing/2014/main" id="{8BEDCC7C-F114-8AA8-591E-D80F05ED9D94}"/>
                </a:ext>
              </a:extLst>
            </p:cNvPr>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832;p35">
              <a:extLst>
                <a:ext uri="{FF2B5EF4-FFF2-40B4-BE49-F238E27FC236}">
                  <a16:creationId xmlns:a16="http://schemas.microsoft.com/office/drawing/2014/main" id="{294D557F-3313-5BBA-EE78-DCD6D18982FD}"/>
                </a:ext>
              </a:extLst>
            </p:cNvPr>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833;p35">
              <a:extLst>
                <a:ext uri="{FF2B5EF4-FFF2-40B4-BE49-F238E27FC236}">
                  <a16:creationId xmlns:a16="http://schemas.microsoft.com/office/drawing/2014/main" id="{AEFFCFFE-986C-4660-4CA0-1606951DD5EB}"/>
                </a:ext>
              </a:extLst>
            </p:cNvPr>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834;p35">
              <a:extLst>
                <a:ext uri="{FF2B5EF4-FFF2-40B4-BE49-F238E27FC236}">
                  <a16:creationId xmlns:a16="http://schemas.microsoft.com/office/drawing/2014/main" id="{B67891AD-7033-5C83-0888-C88D38C2AD06}"/>
                </a:ext>
              </a:extLst>
            </p:cNvPr>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835;p35">
              <a:extLst>
                <a:ext uri="{FF2B5EF4-FFF2-40B4-BE49-F238E27FC236}">
                  <a16:creationId xmlns:a16="http://schemas.microsoft.com/office/drawing/2014/main" id="{5F4D85A3-0B14-0D7A-CB9F-974D32A08A07}"/>
                </a:ext>
              </a:extLst>
            </p:cNvPr>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836;p35">
              <a:extLst>
                <a:ext uri="{FF2B5EF4-FFF2-40B4-BE49-F238E27FC236}">
                  <a16:creationId xmlns:a16="http://schemas.microsoft.com/office/drawing/2014/main" id="{D3FBA566-A2ED-8A5D-723D-FDCA8FAB21DA}"/>
                </a:ext>
              </a:extLst>
            </p:cNvPr>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837;p35">
              <a:extLst>
                <a:ext uri="{FF2B5EF4-FFF2-40B4-BE49-F238E27FC236}">
                  <a16:creationId xmlns:a16="http://schemas.microsoft.com/office/drawing/2014/main" id="{2DF6F337-B20E-670F-F2A7-FD1FFFBF11B3}"/>
                </a:ext>
              </a:extLst>
            </p:cNvPr>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838;p35">
              <a:extLst>
                <a:ext uri="{FF2B5EF4-FFF2-40B4-BE49-F238E27FC236}">
                  <a16:creationId xmlns:a16="http://schemas.microsoft.com/office/drawing/2014/main" id="{650BF83F-C654-6E98-B316-84FE60CB9B22}"/>
                </a:ext>
              </a:extLst>
            </p:cNvPr>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839;p35">
              <a:extLst>
                <a:ext uri="{FF2B5EF4-FFF2-40B4-BE49-F238E27FC236}">
                  <a16:creationId xmlns:a16="http://schemas.microsoft.com/office/drawing/2014/main" id="{E8F43FA8-910D-DD17-BA8B-B1489DF60CED}"/>
                </a:ext>
              </a:extLst>
            </p:cNvPr>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840;p35">
              <a:extLst>
                <a:ext uri="{FF2B5EF4-FFF2-40B4-BE49-F238E27FC236}">
                  <a16:creationId xmlns:a16="http://schemas.microsoft.com/office/drawing/2014/main" id="{F41A3A1E-BE42-746D-4AF9-452D04A066D7}"/>
                </a:ext>
              </a:extLst>
            </p:cNvPr>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841;p35">
              <a:extLst>
                <a:ext uri="{FF2B5EF4-FFF2-40B4-BE49-F238E27FC236}">
                  <a16:creationId xmlns:a16="http://schemas.microsoft.com/office/drawing/2014/main" id="{5CF24BCA-26FC-D2B7-ECA7-8D67F1994CDC}"/>
                </a:ext>
              </a:extLst>
            </p:cNvPr>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842;p35">
              <a:extLst>
                <a:ext uri="{FF2B5EF4-FFF2-40B4-BE49-F238E27FC236}">
                  <a16:creationId xmlns:a16="http://schemas.microsoft.com/office/drawing/2014/main" id="{AF158FF2-2805-CCC8-FD91-33AF22186D45}"/>
                </a:ext>
              </a:extLst>
            </p:cNvPr>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843;p35">
              <a:extLst>
                <a:ext uri="{FF2B5EF4-FFF2-40B4-BE49-F238E27FC236}">
                  <a16:creationId xmlns:a16="http://schemas.microsoft.com/office/drawing/2014/main" id="{9A3F15FC-A572-5977-69F9-7079B3AD8366}"/>
                </a:ext>
              </a:extLst>
            </p:cNvPr>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844;p35">
              <a:extLst>
                <a:ext uri="{FF2B5EF4-FFF2-40B4-BE49-F238E27FC236}">
                  <a16:creationId xmlns:a16="http://schemas.microsoft.com/office/drawing/2014/main" id="{D1484631-4F7E-C82E-AD2C-7EC50578912F}"/>
                </a:ext>
              </a:extLst>
            </p:cNvPr>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845;p35">
              <a:extLst>
                <a:ext uri="{FF2B5EF4-FFF2-40B4-BE49-F238E27FC236}">
                  <a16:creationId xmlns:a16="http://schemas.microsoft.com/office/drawing/2014/main" id="{0E3F618C-9DCD-6B66-A949-EAA06D9584B4}"/>
                </a:ext>
              </a:extLst>
            </p:cNvPr>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846;p35">
              <a:extLst>
                <a:ext uri="{FF2B5EF4-FFF2-40B4-BE49-F238E27FC236}">
                  <a16:creationId xmlns:a16="http://schemas.microsoft.com/office/drawing/2014/main" id="{398B8A13-D6DE-E367-445B-91B9782A1D1F}"/>
                </a:ext>
              </a:extLst>
            </p:cNvPr>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847;p35">
              <a:extLst>
                <a:ext uri="{FF2B5EF4-FFF2-40B4-BE49-F238E27FC236}">
                  <a16:creationId xmlns:a16="http://schemas.microsoft.com/office/drawing/2014/main" id="{530685AB-0829-06E8-BB0E-299E850CDBE2}"/>
                </a:ext>
              </a:extLst>
            </p:cNvPr>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848;p35">
              <a:extLst>
                <a:ext uri="{FF2B5EF4-FFF2-40B4-BE49-F238E27FC236}">
                  <a16:creationId xmlns:a16="http://schemas.microsoft.com/office/drawing/2014/main" id="{2A97390E-2339-8192-C6C6-6FD9B0D9C06E}"/>
                </a:ext>
              </a:extLst>
            </p:cNvPr>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849;p35">
              <a:extLst>
                <a:ext uri="{FF2B5EF4-FFF2-40B4-BE49-F238E27FC236}">
                  <a16:creationId xmlns:a16="http://schemas.microsoft.com/office/drawing/2014/main" id="{1EF3689A-5A10-0F8E-3C3A-E37815A5E967}"/>
                </a:ext>
              </a:extLst>
            </p:cNvPr>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850;p35">
              <a:extLst>
                <a:ext uri="{FF2B5EF4-FFF2-40B4-BE49-F238E27FC236}">
                  <a16:creationId xmlns:a16="http://schemas.microsoft.com/office/drawing/2014/main" id="{38EA26AE-8037-CB73-4DD9-D530C8C7EB97}"/>
                </a:ext>
              </a:extLst>
            </p:cNvPr>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851;p35">
              <a:extLst>
                <a:ext uri="{FF2B5EF4-FFF2-40B4-BE49-F238E27FC236}">
                  <a16:creationId xmlns:a16="http://schemas.microsoft.com/office/drawing/2014/main" id="{BA6DACF2-FF8D-B1D4-0D8E-D538EA9A55CC}"/>
                </a:ext>
              </a:extLst>
            </p:cNvPr>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852;p35">
              <a:extLst>
                <a:ext uri="{FF2B5EF4-FFF2-40B4-BE49-F238E27FC236}">
                  <a16:creationId xmlns:a16="http://schemas.microsoft.com/office/drawing/2014/main" id="{0217376A-7F04-4209-053D-3E0D389CABB8}"/>
                </a:ext>
              </a:extLst>
            </p:cNvPr>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853;p35">
              <a:extLst>
                <a:ext uri="{FF2B5EF4-FFF2-40B4-BE49-F238E27FC236}">
                  <a16:creationId xmlns:a16="http://schemas.microsoft.com/office/drawing/2014/main" id="{FFF19293-66E8-0FE1-918C-2F29C3E8EAFC}"/>
                </a:ext>
              </a:extLst>
            </p:cNvPr>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854;p35">
              <a:extLst>
                <a:ext uri="{FF2B5EF4-FFF2-40B4-BE49-F238E27FC236}">
                  <a16:creationId xmlns:a16="http://schemas.microsoft.com/office/drawing/2014/main" id="{09F2AD80-EC3E-8049-8034-E858526C2D6A}"/>
                </a:ext>
              </a:extLst>
            </p:cNvPr>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855;p35">
              <a:extLst>
                <a:ext uri="{FF2B5EF4-FFF2-40B4-BE49-F238E27FC236}">
                  <a16:creationId xmlns:a16="http://schemas.microsoft.com/office/drawing/2014/main" id="{24C259B3-B7F5-6096-1F1B-D86A26A871E8}"/>
                </a:ext>
              </a:extLst>
            </p:cNvPr>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856;p35">
              <a:extLst>
                <a:ext uri="{FF2B5EF4-FFF2-40B4-BE49-F238E27FC236}">
                  <a16:creationId xmlns:a16="http://schemas.microsoft.com/office/drawing/2014/main" id="{BAD708C8-1E00-235B-F913-560A0F843E93}"/>
                </a:ext>
              </a:extLst>
            </p:cNvPr>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1857;p35">
              <a:extLst>
                <a:ext uri="{FF2B5EF4-FFF2-40B4-BE49-F238E27FC236}">
                  <a16:creationId xmlns:a16="http://schemas.microsoft.com/office/drawing/2014/main" id="{1A3415B9-CF2F-0FA3-0CCE-F997FD980F63}"/>
                </a:ext>
              </a:extLst>
            </p:cNvPr>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858;p35">
              <a:extLst>
                <a:ext uri="{FF2B5EF4-FFF2-40B4-BE49-F238E27FC236}">
                  <a16:creationId xmlns:a16="http://schemas.microsoft.com/office/drawing/2014/main" id="{7427EC5F-7AF8-035A-CAF4-8BF2AAC67B6E}"/>
                </a:ext>
              </a:extLst>
            </p:cNvPr>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859;p35">
              <a:extLst>
                <a:ext uri="{FF2B5EF4-FFF2-40B4-BE49-F238E27FC236}">
                  <a16:creationId xmlns:a16="http://schemas.microsoft.com/office/drawing/2014/main" id="{86E792B6-27AF-8C0B-2991-224AE1845B01}"/>
                </a:ext>
              </a:extLst>
            </p:cNvPr>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860;p35">
              <a:extLst>
                <a:ext uri="{FF2B5EF4-FFF2-40B4-BE49-F238E27FC236}">
                  <a16:creationId xmlns:a16="http://schemas.microsoft.com/office/drawing/2014/main" id="{174767BE-B1E6-79F2-5430-9F8F4DF3323A}"/>
                </a:ext>
              </a:extLst>
            </p:cNvPr>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861;p35">
              <a:extLst>
                <a:ext uri="{FF2B5EF4-FFF2-40B4-BE49-F238E27FC236}">
                  <a16:creationId xmlns:a16="http://schemas.microsoft.com/office/drawing/2014/main" id="{393B4EC6-594B-D0B5-D784-91A95348D783}"/>
                </a:ext>
              </a:extLst>
            </p:cNvPr>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862;p35">
              <a:extLst>
                <a:ext uri="{FF2B5EF4-FFF2-40B4-BE49-F238E27FC236}">
                  <a16:creationId xmlns:a16="http://schemas.microsoft.com/office/drawing/2014/main" id="{8E8299AB-10BA-7543-8CBE-A175A5975947}"/>
                </a:ext>
              </a:extLst>
            </p:cNvPr>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863;p35">
              <a:extLst>
                <a:ext uri="{FF2B5EF4-FFF2-40B4-BE49-F238E27FC236}">
                  <a16:creationId xmlns:a16="http://schemas.microsoft.com/office/drawing/2014/main" id="{FE210BFE-D6E9-96FA-A4F7-7C2163B2410A}"/>
                </a:ext>
              </a:extLst>
            </p:cNvPr>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1864;p35">
              <a:extLst>
                <a:ext uri="{FF2B5EF4-FFF2-40B4-BE49-F238E27FC236}">
                  <a16:creationId xmlns:a16="http://schemas.microsoft.com/office/drawing/2014/main" id="{32085A74-1151-966C-84DA-8ABF7856DFFE}"/>
                </a:ext>
              </a:extLst>
            </p:cNvPr>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865;p35">
              <a:extLst>
                <a:ext uri="{FF2B5EF4-FFF2-40B4-BE49-F238E27FC236}">
                  <a16:creationId xmlns:a16="http://schemas.microsoft.com/office/drawing/2014/main" id="{A3E2DEF5-A804-66FE-3E5D-4BCB78E3CF36}"/>
                </a:ext>
              </a:extLst>
            </p:cNvPr>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866;p35">
              <a:extLst>
                <a:ext uri="{FF2B5EF4-FFF2-40B4-BE49-F238E27FC236}">
                  <a16:creationId xmlns:a16="http://schemas.microsoft.com/office/drawing/2014/main" id="{126D7146-95D0-B728-2FE5-D948B51240DB}"/>
                </a:ext>
              </a:extLst>
            </p:cNvPr>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gradFill flip="none" rotWithShape="1">
              <a:gsLst>
                <a:gs pos="0">
                  <a:srgbClr val="FE9883">
                    <a:tint val="66000"/>
                    <a:satMod val="160000"/>
                  </a:srgbClr>
                </a:gs>
                <a:gs pos="50000">
                  <a:srgbClr val="FE9883">
                    <a:tint val="44500"/>
                    <a:satMod val="160000"/>
                  </a:srgbClr>
                </a:gs>
                <a:gs pos="100000">
                  <a:srgbClr val="FE9883">
                    <a:tint val="23500"/>
                    <a:satMod val="160000"/>
                  </a:srgbClr>
                </a:gs>
              </a:gsLst>
              <a:lin ang="81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1867;p35">
              <a:extLst>
                <a:ext uri="{FF2B5EF4-FFF2-40B4-BE49-F238E27FC236}">
                  <a16:creationId xmlns:a16="http://schemas.microsoft.com/office/drawing/2014/main" id="{23AF8173-5347-BCD4-205F-328C01F3BD22}"/>
                </a:ext>
              </a:extLst>
            </p:cNvPr>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868;p35">
              <a:extLst>
                <a:ext uri="{FF2B5EF4-FFF2-40B4-BE49-F238E27FC236}">
                  <a16:creationId xmlns:a16="http://schemas.microsoft.com/office/drawing/2014/main" id="{420590AB-07C2-7DFD-F4F3-E2EBB0B5EC99}"/>
                </a:ext>
              </a:extLst>
            </p:cNvPr>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869;p35">
              <a:extLst>
                <a:ext uri="{FF2B5EF4-FFF2-40B4-BE49-F238E27FC236}">
                  <a16:creationId xmlns:a16="http://schemas.microsoft.com/office/drawing/2014/main" id="{E2CF8150-68FC-8131-413B-0F0708AE8F87}"/>
                </a:ext>
              </a:extLst>
            </p:cNvPr>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870;p35">
              <a:extLst>
                <a:ext uri="{FF2B5EF4-FFF2-40B4-BE49-F238E27FC236}">
                  <a16:creationId xmlns:a16="http://schemas.microsoft.com/office/drawing/2014/main" id="{7118CE8C-5055-82C1-0C26-C206F770F7E1}"/>
                </a:ext>
              </a:extLst>
            </p:cNvPr>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gradFill flip="none" rotWithShape="1">
              <a:gsLst>
                <a:gs pos="0">
                  <a:srgbClr val="FE9883">
                    <a:tint val="66000"/>
                    <a:satMod val="160000"/>
                  </a:srgbClr>
                </a:gs>
                <a:gs pos="50000">
                  <a:srgbClr val="FE9883">
                    <a:tint val="44500"/>
                    <a:satMod val="160000"/>
                  </a:srgbClr>
                </a:gs>
                <a:gs pos="100000">
                  <a:srgbClr val="FE9883">
                    <a:tint val="23500"/>
                    <a:satMod val="160000"/>
                  </a:srgbClr>
                </a:gs>
              </a:gsLst>
              <a:lin ang="54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871;p35">
              <a:extLst>
                <a:ext uri="{FF2B5EF4-FFF2-40B4-BE49-F238E27FC236}">
                  <a16:creationId xmlns:a16="http://schemas.microsoft.com/office/drawing/2014/main" id="{87D94196-FFCE-4207-3845-02B93F9F34FF}"/>
                </a:ext>
              </a:extLst>
            </p:cNvPr>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872;p35">
              <a:extLst>
                <a:ext uri="{FF2B5EF4-FFF2-40B4-BE49-F238E27FC236}">
                  <a16:creationId xmlns:a16="http://schemas.microsoft.com/office/drawing/2014/main" id="{B2183E27-658B-C494-1A57-1BF171CC59D7}"/>
                </a:ext>
              </a:extLst>
            </p:cNvPr>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873;p35">
              <a:extLst>
                <a:ext uri="{FF2B5EF4-FFF2-40B4-BE49-F238E27FC236}">
                  <a16:creationId xmlns:a16="http://schemas.microsoft.com/office/drawing/2014/main" id="{E32B4341-ABE8-D277-CD20-E02523CB3863}"/>
                </a:ext>
              </a:extLst>
            </p:cNvPr>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874;p35">
              <a:extLst>
                <a:ext uri="{FF2B5EF4-FFF2-40B4-BE49-F238E27FC236}">
                  <a16:creationId xmlns:a16="http://schemas.microsoft.com/office/drawing/2014/main" id="{A1294617-0736-1C01-C5DB-E7E19D4B1133}"/>
                </a:ext>
              </a:extLst>
            </p:cNvPr>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875;p35">
              <a:extLst>
                <a:ext uri="{FF2B5EF4-FFF2-40B4-BE49-F238E27FC236}">
                  <a16:creationId xmlns:a16="http://schemas.microsoft.com/office/drawing/2014/main" id="{CDE3398C-C8DA-383A-074A-048C2E31D56B}"/>
                </a:ext>
              </a:extLst>
            </p:cNvPr>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1876;p35">
              <a:extLst>
                <a:ext uri="{FF2B5EF4-FFF2-40B4-BE49-F238E27FC236}">
                  <a16:creationId xmlns:a16="http://schemas.microsoft.com/office/drawing/2014/main" id="{76C9DD16-8B71-C417-53F2-71A33B6FBC1C}"/>
                </a:ext>
              </a:extLst>
            </p:cNvPr>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877;p35">
              <a:extLst>
                <a:ext uri="{FF2B5EF4-FFF2-40B4-BE49-F238E27FC236}">
                  <a16:creationId xmlns:a16="http://schemas.microsoft.com/office/drawing/2014/main" id="{D2D8D8A2-6F4F-2418-E0AB-97E6776EFBBD}"/>
                </a:ext>
              </a:extLst>
            </p:cNvPr>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878;p35">
              <a:extLst>
                <a:ext uri="{FF2B5EF4-FFF2-40B4-BE49-F238E27FC236}">
                  <a16:creationId xmlns:a16="http://schemas.microsoft.com/office/drawing/2014/main" id="{CBE50321-E240-6FEE-F4BD-0A1D96D020C1}"/>
                </a:ext>
              </a:extLst>
            </p:cNvPr>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879;p35">
              <a:extLst>
                <a:ext uri="{FF2B5EF4-FFF2-40B4-BE49-F238E27FC236}">
                  <a16:creationId xmlns:a16="http://schemas.microsoft.com/office/drawing/2014/main" id="{61E25DE8-6438-F494-5861-0FA5E177BC62}"/>
                </a:ext>
              </a:extLst>
            </p:cNvPr>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880;p35">
              <a:extLst>
                <a:ext uri="{FF2B5EF4-FFF2-40B4-BE49-F238E27FC236}">
                  <a16:creationId xmlns:a16="http://schemas.microsoft.com/office/drawing/2014/main" id="{90F151B0-AFBE-0192-CE22-219B70060A00}"/>
                </a:ext>
              </a:extLst>
            </p:cNvPr>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881;p35">
              <a:extLst>
                <a:ext uri="{FF2B5EF4-FFF2-40B4-BE49-F238E27FC236}">
                  <a16:creationId xmlns:a16="http://schemas.microsoft.com/office/drawing/2014/main" id="{808A5DD6-1C76-D00A-F900-4B7BD7A8D147}"/>
                </a:ext>
              </a:extLst>
            </p:cNvPr>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882;p35">
              <a:extLst>
                <a:ext uri="{FF2B5EF4-FFF2-40B4-BE49-F238E27FC236}">
                  <a16:creationId xmlns:a16="http://schemas.microsoft.com/office/drawing/2014/main" id="{D16A4775-43E1-A2B7-D35B-6F871FE53543}"/>
                </a:ext>
              </a:extLst>
            </p:cNvPr>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883;p35">
              <a:extLst>
                <a:ext uri="{FF2B5EF4-FFF2-40B4-BE49-F238E27FC236}">
                  <a16:creationId xmlns:a16="http://schemas.microsoft.com/office/drawing/2014/main" id="{14EDAD47-6E50-8992-4BE1-E94A1F75E401}"/>
                </a:ext>
              </a:extLst>
            </p:cNvPr>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 KALMAN FILTER</a:t>
            </a:r>
            <a:endParaRPr dirty="0"/>
          </a:p>
        </p:txBody>
      </p:sp>
      <p:pic>
        <p:nvPicPr>
          <p:cNvPr id="11" name="Immagine 10" descr="Immagine che contiene testo, diagramma, Diagramma, linea&#10;&#10;Descrizione generata automaticamente">
            <a:extLst>
              <a:ext uri="{FF2B5EF4-FFF2-40B4-BE49-F238E27FC236}">
                <a16:creationId xmlns:a16="http://schemas.microsoft.com/office/drawing/2014/main" id="{7D508629-6B90-77B5-A6C5-F60D7214D5B0}"/>
              </a:ext>
            </a:extLst>
          </p:cNvPr>
          <p:cNvPicPr>
            <a:picLocks noChangeAspect="1"/>
          </p:cNvPicPr>
          <p:nvPr/>
        </p:nvPicPr>
        <p:blipFill rotWithShape="1">
          <a:blip r:embed="rId3"/>
          <a:srcRect l="4381" r="5955"/>
          <a:stretch/>
        </p:blipFill>
        <p:spPr>
          <a:xfrm>
            <a:off x="589501" y="1523484"/>
            <a:ext cx="3169699" cy="2652860"/>
          </a:xfrm>
          <a:prstGeom prst="rect">
            <a:avLst/>
          </a:prstGeom>
        </p:spPr>
      </p:pic>
      <p:sp>
        <p:nvSpPr>
          <p:cNvPr id="5" name="CasellaDiTesto 4">
            <a:extLst>
              <a:ext uri="{FF2B5EF4-FFF2-40B4-BE49-F238E27FC236}">
                <a16:creationId xmlns:a16="http://schemas.microsoft.com/office/drawing/2014/main" id="{350EBBA7-20BE-66EB-CF5A-898E59F29C5B}"/>
              </a:ext>
            </a:extLst>
          </p:cNvPr>
          <p:cNvSpPr txBox="1"/>
          <p:nvPr/>
        </p:nvSpPr>
        <p:spPr>
          <a:xfrm>
            <a:off x="3986181" y="2923729"/>
            <a:ext cx="3984473" cy="261610"/>
          </a:xfrm>
          <a:prstGeom prst="rect">
            <a:avLst/>
          </a:prstGeom>
          <a:noFill/>
        </p:spPr>
        <p:txBody>
          <a:bodyPr wrap="square" rtlCol="0">
            <a:spAutoFit/>
          </a:bodyPr>
          <a:lstStyle/>
          <a:p>
            <a:r>
              <a:rPr lang="en-US" sz="1100" b="1" dirty="0">
                <a:solidFill>
                  <a:schemeClr val="bg1"/>
                </a:solidFill>
                <a:latin typeface="Poppins" panose="00000500000000000000" pitchFamily="2" charset="0"/>
                <a:cs typeface="Poppins" panose="00000500000000000000" pitchFamily="2" charset="0"/>
              </a:rPr>
              <a:t>Key Kalman Filter Parameters Calculation:</a:t>
            </a:r>
          </a:p>
        </p:txBody>
      </p:sp>
      <p:sp>
        <p:nvSpPr>
          <p:cNvPr id="7" name="CasellaDiTesto 6">
            <a:extLst>
              <a:ext uri="{FF2B5EF4-FFF2-40B4-BE49-F238E27FC236}">
                <a16:creationId xmlns:a16="http://schemas.microsoft.com/office/drawing/2014/main" id="{F527DDA1-B54A-2C3E-EC06-2DF03468FA1A}"/>
              </a:ext>
            </a:extLst>
          </p:cNvPr>
          <p:cNvSpPr txBox="1"/>
          <p:nvPr/>
        </p:nvSpPr>
        <p:spPr>
          <a:xfrm>
            <a:off x="3986181" y="3229265"/>
            <a:ext cx="4641696" cy="1107996"/>
          </a:xfrm>
          <a:prstGeom prst="rect">
            <a:avLst/>
          </a:prstGeom>
          <a:noFill/>
        </p:spPr>
        <p:txBody>
          <a:bodyPr wrap="square">
            <a:spAutoFit/>
          </a:bodyPr>
          <a:lstStyle/>
          <a:p>
            <a:pPr marL="171450" indent="-171450">
              <a:buClr>
                <a:schemeClr val="bg1"/>
              </a:buClr>
              <a:buFont typeface="Arial" panose="020B0604020202020204" pitchFamily="34" charset="0"/>
              <a:buChar char="•"/>
            </a:pPr>
            <a:r>
              <a:rPr lang="en-US" sz="1100" i="1" u="sng" dirty="0">
                <a:solidFill>
                  <a:schemeClr val="bg1"/>
                </a:solidFill>
                <a:latin typeface="Poppins" panose="00000500000000000000" pitchFamily="2" charset="0"/>
                <a:cs typeface="Poppins" panose="00000500000000000000" pitchFamily="2" charset="0"/>
              </a:rPr>
              <a:t>R: </a:t>
            </a:r>
            <a:r>
              <a:rPr lang="en-US" sz="1100" dirty="0">
                <a:solidFill>
                  <a:schemeClr val="bg1"/>
                </a:solidFill>
                <a:latin typeface="Poppins" panose="00000500000000000000" pitchFamily="2" charset="0"/>
                <a:cs typeface="Poppins" panose="00000500000000000000" pitchFamily="2" charset="0"/>
              </a:rPr>
              <a:t>Measurement Noise Covariance derived directly from the volatility of target returns, indicating measurement uncertainty.</a:t>
            </a:r>
          </a:p>
          <a:p>
            <a:pPr marL="171450" indent="-171450">
              <a:buClr>
                <a:schemeClr val="bg1"/>
              </a:buClr>
              <a:buFont typeface="Arial" panose="020B0604020202020204" pitchFamily="34" charset="0"/>
              <a:buChar char="•"/>
            </a:pPr>
            <a:r>
              <a:rPr lang="en-US" sz="1100" i="1" u="sng" dirty="0">
                <a:solidFill>
                  <a:schemeClr val="bg1"/>
                </a:solidFill>
                <a:latin typeface="Poppins" panose="00000500000000000000" pitchFamily="2" charset="0"/>
                <a:cs typeface="Poppins" panose="00000500000000000000" pitchFamily="2" charset="0"/>
              </a:rPr>
              <a:t>Q: </a:t>
            </a:r>
            <a:r>
              <a:rPr lang="en-US" sz="1100" dirty="0">
                <a:solidFill>
                  <a:schemeClr val="bg1"/>
                </a:solidFill>
                <a:latin typeface="Poppins" panose="00000500000000000000" pitchFamily="2" charset="0"/>
                <a:cs typeface="Poppins" panose="00000500000000000000" pitchFamily="2" charset="0"/>
              </a:rPr>
              <a:t>Process Noise Covariance constructed as a diagonal matrix to ensure independence of noises, controlling process noise to aid convergence.</a:t>
            </a:r>
          </a:p>
        </p:txBody>
      </p:sp>
      <p:sp>
        <p:nvSpPr>
          <p:cNvPr id="10" name="CasellaDiTesto 9">
            <a:extLst>
              <a:ext uri="{FF2B5EF4-FFF2-40B4-BE49-F238E27FC236}">
                <a16:creationId xmlns:a16="http://schemas.microsoft.com/office/drawing/2014/main" id="{E5008D21-DDB2-D853-839D-A4509ED3EBA3}"/>
              </a:ext>
            </a:extLst>
          </p:cNvPr>
          <p:cNvSpPr txBox="1"/>
          <p:nvPr/>
        </p:nvSpPr>
        <p:spPr>
          <a:xfrm>
            <a:off x="3986181" y="1715653"/>
            <a:ext cx="4901324" cy="1277273"/>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A, B, and D initialization tailored to the Monster index characteristics.</a:t>
            </a:r>
          </a:p>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R reflects measurement uncertainty due to volatility.</a:t>
            </a:r>
          </a:p>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Q controls process noise, ensuring independence and aiding convergence.</a:t>
            </a:r>
          </a:p>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Parameter choices crucial for accurate filtering and prediction.</a:t>
            </a:r>
          </a:p>
          <a:p>
            <a:endParaRPr lang="it-IT" sz="1100" dirty="0">
              <a:latin typeface="Poppins" panose="00000500000000000000" pitchFamily="2" charset="0"/>
              <a:cs typeface="Poppins" panose="00000500000000000000" pitchFamily="2" charset="0"/>
            </a:endParaRPr>
          </a:p>
        </p:txBody>
      </p:sp>
      <p:sp>
        <p:nvSpPr>
          <p:cNvPr id="14" name="CasellaDiTesto 13">
            <a:extLst>
              <a:ext uri="{FF2B5EF4-FFF2-40B4-BE49-F238E27FC236}">
                <a16:creationId xmlns:a16="http://schemas.microsoft.com/office/drawing/2014/main" id="{F8004F1D-2923-CE4B-AE0D-C1767B034639}"/>
              </a:ext>
            </a:extLst>
          </p:cNvPr>
          <p:cNvSpPr txBox="1"/>
          <p:nvPr/>
        </p:nvSpPr>
        <p:spPr>
          <a:xfrm>
            <a:off x="3986181" y="1392679"/>
            <a:ext cx="5080000" cy="261610"/>
          </a:xfrm>
          <a:prstGeom prst="rect">
            <a:avLst/>
          </a:prstGeom>
          <a:noFill/>
        </p:spPr>
        <p:txBody>
          <a:bodyPr wrap="square">
            <a:spAutoFit/>
          </a:bodyPr>
          <a:lstStyle/>
          <a:p>
            <a:r>
              <a:rPr lang="en-US" sz="1100" b="1" dirty="0">
                <a:solidFill>
                  <a:schemeClr val="bg1"/>
                </a:solidFill>
                <a:latin typeface="Poppins" panose="00000500000000000000" pitchFamily="2" charset="0"/>
                <a:cs typeface="Poppins" panose="00000500000000000000" pitchFamily="2" charset="0"/>
              </a:rPr>
              <a:t>Interpretation and Importance of Parameters</a:t>
            </a:r>
          </a:p>
        </p:txBody>
      </p:sp>
    </p:spTree>
    <p:extLst>
      <p:ext uri="{BB962C8B-B14F-4D97-AF65-F5344CB8AC3E}">
        <p14:creationId xmlns:p14="http://schemas.microsoft.com/office/powerpoint/2010/main" val="134008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 KALMAN FILTER</a:t>
            </a:r>
            <a:endParaRPr dirty="0"/>
          </a:p>
        </p:txBody>
      </p:sp>
      <p:sp>
        <p:nvSpPr>
          <p:cNvPr id="5" name="CasellaDiTesto 4">
            <a:extLst>
              <a:ext uri="{FF2B5EF4-FFF2-40B4-BE49-F238E27FC236}">
                <a16:creationId xmlns:a16="http://schemas.microsoft.com/office/drawing/2014/main" id="{350EBBA7-20BE-66EB-CF5A-898E59F29C5B}"/>
              </a:ext>
            </a:extLst>
          </p:cNvPr>
          <p:cNvSpPr txBox="1"/>
          <p:nvPr/>
        </p:nvSpPr>
        <p:spPr>
          <a:xfrm>
            <a:off x="4404797" y="1359014"/>
            <a:ext cx="3627172" cy="261610"/>
          </a:xfrm>
          <a:prstGeom prst="rect">
            <a:avLst/>
          </a:prstGeom>
          <a:noFill/>
        </p:spPr>
        <p:txBody>
          <a:bodyPr wrap="square" rtlCol="0">
            <a:spAutoFit/>
          </a:bodyPr>
          <a:lstStyle/>
          <a:p>
            <a:r>
              <a:rPr lang="en-US" sz="1100" b="1" dirty="0">
                <a:solidFill>
                  <a:schemeClr val="bg1"/>
                </a:solidFill>
                <a:latin typeface="Poppins" panose="00000500000000000000" pitchFamily="2" charset="0"/>
                <a:cs typeface="Poppins" panose="00000500000000000000" pitchFamily="2" charset="0"/>
              </a:rPr>
              <a:t>Equity Futures Influence:</a:t>
            </a:r>
          </a:p>
        </p:txBody>
      </p:sp>
      <p:sp>
        <p:nvSpPr>
          <p:cNvPr id="7" name="CasellaDiTesto 6">
            <a:extLst>
              <a:ext uri="{FF2B5EF4-FFF2-40B4-BE49-F238E27FC236}">
                <a16:creationId xmlns:a16="http://schemas.microsoft.com/office/drawing/2014/main" id="{F527DDA1-B54A-2C3E-EC06-2DF03468FA1A}"/>
              </a:ext>
            </a:extLst>
          </p:cNvPr>
          <p:cNvSpPr txBox="1"/>
          <p:nvPr/>
        </p:nvSpPr>
        <p:spPr>
          <a:xfrm>
            <a:off x="4258329" y="1631589"/>
            <a:ext cx="4225459" cy="769441"/>
          </a:xfrm>
          <a:prstGeom prst="rect">
            <a:avLst/>
          </a:prstGeom>
          <a:noFill/>
        </p:spPr>
        <p:txBody>
          <a:bodyPr wrap="square">
            <a:spAutoFit/>
          </a:bodyPr>
          <a:lstStyle/>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Expect positive weights for equity futures, especially US (ES1, NQ1) and EU (VG1) markets heavily represented in MSCI WORLD index.</a:t>
            </a:r>
          </a:p>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Reflects significant exposure in stock market.</a:t>
            </a:r>
          </a:p>
        </p:txBody>
      </p:sp>
      <p:sp>
        <p:nvSpPr>
          <p:cNvPr id="14" name="CasellaDiTesto 13">
            <a:extLst>
              <a:ext uri="{FF2B5EF4-FFF2-40B4-BE49-F238E27FC236}">
                <a16:creationId xmlns:a16="http://schemas.microsoft.com/office/drawing/2014/main" id="{F8004F1D-2923-CE4B-AE0D-C1767B034639}"/>
              </a:ext>
            </a:extLst>
          </p:cNvPr>
          <p:cNvSpPr txBox="1"/>
          <p:nvPr/>
        </p:nvSpPr>
        <p:spPr>
          <a:xfrm>
            <a:off x="4404796" y="2435932"/>
            <a:ext cx="4624459" cy="261610"/>
          </a:xfrm>
          <a:prstGeom prst="rect">
            <a:avLst/>
          </a:prstGeom>
          <a:noFill/>
        </p:spPr>
        <p:txBody>
          <a:bodyPr wrap="square">
            <a:spAutoFit/>
          </a:bodyPr>
          <a:lstStyle/>
          <a:p>
            <a:r>
              <a:rPr lang="en-US" sz="1100" b="1" dirty="0">
                <a:solidFill>
                  <a:schemeClr val="bg1"/>
                </a:solidFill>
                <a:latin typeface="Poppins" panose="00000500000000000000" pitchFamily="2" charset="0"/>
                <a:cs typeface="Poppins" panose="00000500000000000000" pitchFamily="2" charset="0"/>
              </a:rPr>
              <a:t>Bond Market Influence:</a:t>
            </a:r>
          </a:p>
        </p:txBody>
      </p:sp>
      <p:pic>
        <p:nvPicPr>
          <p:cNvPr id="2" name="untitled">
            <a:hlinkClick r:id="" action="ppaction://media"/>
            <a:extLst>
              <a:ext uri="{FF2B5EF4-FFF2-40B4-BE49-F238E27FC236}">
                <a16:creationId xmlns:a16="http://schemas.microsoft.com/office/drawing/2014/main" id="{FB2C334D-EB0B-BFAD-3393-34C7288D9C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3900" y="1620624"/>
            <a:ext cx="3358980" cy="2520690"/>
          </a:xfrm>
          <a:prstGeom prst="rect">
            <a:avLst/>
          </a:prstGeom>
        </p:spPr>
      </p:pic>
      <p:sp>
        <p:nvSpPr>
          <p:cNvPr id="13" name="CasellaDiTesto 12">
            <a:extLst>
              <a:ext uri="{FF2B5EF4-FFF2-40B4-BE49-F238E27FC236}">
                <a16:creationId xmlns:a16="http://schemas.microsoft.com/office/drawing/2014/main" id="{00048C26-93AF-7B6A-3954-22D6F42E5DB4}"/>
              </a:ext>
            </a:extLst>
          </p:cNvPr>
          <p:cNvSpPr txBox="1"/>
          <p:nvPr/>
        </p:nvSpPr>
        <p:spPr>
          <a:xfrm>
            <a:off x="4258329" y="2697542"/>
            <a:ext cx="4623618" cy="600164"/>
          </a:xfrm>
          <a:prstGeom prst="rect">
            <a:avLst/>
          </a:prstGeom>
          <a:noFill/>
        </p:spPr>
        <p:txBody>
          <a:bodyPr wrap="square">
            <a:spAutoFit/>
          </a:bodyPr>
          <a:lstStyle/>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Expect minimal significance or small/negative/volatile weights for interest rate indices (e.g., TY1, RX1, DU1).</a:t>
            </a:r>
          </a:p>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Indicates minimal exposure in bond market.</a:t>
            </a:r>
          </a:p>
        </p:txBody>
      </p:sp>
      <p:sp>
        <p:nvSpPr>
          <p:cNvPr id="16" name="CasellaDiTesto 15">
            <a:extLst>
              <a:ext uri="{FF2B5EF4-FFF2-40B4-BE49-F238E27FC236}">
                <a16:creationId xmlns:a16="http://schemas.microsoft.com/office/drawing/2014/main" id="{ECA628E6-2834-4BE0-A7A3-62D1C6B04047}"/>
              </a:ext>
            </a:extLst>
          </p:cNvPr>
          <p:cNvSpPr txBox="1"/>
          <p:nvPr/>
        </p:nvSpPr>
        <p:spPr>
          <a:xfrm>
            <a:off x="4258025" y="3594218"/>
            <a:ext cx="4384171" cy="769441"/>
          </a:xfrm>
          <a:prstGeom prst="rect">
            <a:avLst/>
          </a:prstGeom>
          <a:noFill/>
        </p:spPr>
        <p:txBody>
          <a:bodyPr wrap="square">
            <a:spAutoFit/>
          </a:bodyPr>
          <a:lstStyle/>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Energy futures (CO1) expected to have insignificant influence.</a:t>
            </a:r>
          </a:p>
          <a:p>
            <a:pPr marL="171450" indent="-171450">
              <a:buClr>
                <a:schemeClr val="bg1"/>
              </a:buClr>
              <a:buFont typeface="Arial" panose="020B0604020202020204" pitchFamily="34" charset="0"/>
              <a:buChar char="•"/>
            </a:pPr>
            <a:r>
              <a:rPr lang="en-US" sz="1100" dirty="0">
                <a:solidFill>
                  <a:schemeClr val="bg1"/>
                </a:solidFill>
                <a:latin typeface="Poppins" panose="00000500000000000000" pitchFamily="2" charset="0"/>
                <a:cs typeface="Poppins" panose="00000500000000000000" pitchFamily="2" charset="0"/>
              </a:rPr>
              <a:t>Gold futures (GC1) may have positive influence, correlated with US market performance.</a:t>
            </a:r>
          </a:p>
        </p:txBody>
      </p:sp>
      <p:sp>
        <p:nvSpPr>
          <p:cNvPr id="17" name="CasellaDiTesto 16">
            <a:extLst>
              <a:ext uri="{FF2B5EF4-FFF2-40B4-BE49-F238E27FC236}">
                <a16:creationId xmlns:a16="http://schemas.microsoft.com/office/drawing/2014/main" id="{75B5FA62-B73D-3BEF-4FC8-1CCF34CA4232}"/>
              </a:ext>
            </a:extLst>
          </p:cNvPr>
          <p:cNvSpPr txBox="1"/>
          <p:nvPr/>
        </p:nvSpPr>
        <p:spPr>
          <a:xfrm>
            <a:off x="4404796" y="3332608"/>
            <a:ext cx="4624459" cy="261610"/>
          </a:xfrm>
          <a:prstGeom prst="rect">
            <a:avLst/>
          </a:prstGeom>
          <a:noFill/>
        </p:spPr>
        <p:txBody>
          <a:bodyPr wrap="square">
            <a:spAutoFit/>
          </a:bodyPr>
          <a:lstStyle/>
          <a:p>
            <a:r>
              <a:rPr lang="en-US" sz="1100" b="1" dirty="0">
                <a:solidFill>
                  <a:schemeClr val="bg1"/>
                </a:solidFill>
                <a:latin typeface="Poppins" panose="00000500000000000000" pitchFamily="2" charset="0"/>
                <a:cs typeface="Poppins" panose="00000500000000000000" pitchFamily="2" charset="0"/>
              </a:rPr>
              <a:t>Energy and Gold Futures:</a:t>
            </a:r>
          </a:p>
        </p:txBody>
      </p:sp>
      <p:sp>
        <p:nvSpPr>
          <p:cNvPr id="18" name="CasellaDiTesto 17">
            <a:extLst>
              <a:ext uri="{FF2B5EF4-FFF2-40B4-BE49-F238E27FC236}">
                <a16:creationId xmlns:a16="http://schemas.microsoft.com/office/drawing/2014/main" id="{8CEAE70B-0A7D-C905-9A9E-512E67D158CF}"/>
              </a:ext>
            </a:extLst>
          </p:cNvPr>
          <p:cNvSpPr txBox="1"/>
          <p:nvPr/>
        </p:nvSpPr>
        <p:spPr>
          <a:xfrm>
            <a:off x="635553" y="1324112"/>
            <a:ext cx="3984473" cy="261610"/>
          </a:xfrm>
          <a:prstGeom prst="rect">
            <a:avLst/>
          </a:prstGeom>
          <a:noFill/>
        </p:spPr>
        <p:txBody>
          <a:bodyPr wrap="square" rtlCol="0">
            <a:spAutoFit/>
          </a:bodyPr>
          <a:lstStyle/>
          <a:p>
            <a:r>
              <a:rPr lang="en-US" sz="1100" b="1" dirty="0">
                <a:solidFill>
                  <a:schemeClr val="bg1"/>
                </a:solidFill>
                <a:latin typeface="Poppins" panose="00000500000000000000" pitchFamily="2" charset="0"/>
                <a:cs typeface="Poppins" panose="00000500000000000000" pitchFamily="2" charset="0"/>
              </a:rPr>
              <a:t>Press play:</a:t>
            </a:r>
          </a:p>
        </p:txBody>
      </p:sp>
    </p:spTree>
    <p:extLst>
      <p:ext uri="{BB962C8B-B14F-4D97-AF65-F5344CB8AC3E}">
        <p14:creationId xmlns:p14="http://schemas.microsoft.com/office/powerpoint/2010/main" val="339971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title" idx="6"/>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COMPARISON</a:t>
            </a:r>
            <a:endParaRPr dirty="0"/>
          </a:p>
        </p:txBody>
      </p:sp>
      <p:pic>
        <p:nvPicPr>
          <p:cNvPr id="15" name="Immagine 14">
            <a:extLst>
              <a:ext uri="{FF2B5EF4-FFF2-40B4-BE49-F238E27FC236}">
                <a16:creationId xmlns:a16="http://schemas.microsoft.com/office/drawing/2014/main" id="{7A7A5F4B-8B45-3308-B6F2-3A3A37C55B05}"/>
              </a:ext>
            </a:extLst>
          </p:cNvPr>
          <p:cNvPicPr>
            <a:picLocks noChangeAspect="1"/>
          </p:cNvPicPr>
          <p:nvPr/>
        </p:nvPicPr>
        <p:blipFill rotWithShape="1">
          <a:blip r:embed="rId3"/>
          <a:srcRect l="8698" t="19394" r="10607" b="53679"/>
          <a:stretch/>
        </p:blipFill>
        <p:spPr>
          <a:xfrm>
            <a:off x="1459081" y="1285699"/>
            <a:ext cx="6225837" cy="1384976"/>
          </a:xfrm>
          <a:prstGeom prst="rect">
            <a:avLst/>
          </a:prstGeom>
        </p:spPr>
      </p:pic>
      <p:pic>
        <p:nvPicPr>
          <p:cNvPr id="16" name="Immagine 15">
            <a:extLst>
              <a:ext uri="{FF2B5EF4-FFF2-40B4-BE49-F238E27FC236}">
                <a16:creationId xmlns:a16="http://schemas.microsoft.com/office/drawing/2014/main" id="{58E49E18-7AF1-AC32-FE22-40770D36AE7C}"/>
              </a:ext>
            </a:extLst>
          </p:cNvPr>
          <p:cNvPicPr>
            <a:picLocks noChangeAspect="1"/>
          </p:cNvPicPr>
          <p:nvPr/>
        </p:nvPicPr>
        <p:blipFill rotWithShape="1">
          <a:blip r:embed="rId3"/>
          <a:srcRect l="8698" t="49583" r="10607" b="23490"/>
          <a:stretch/>
        </p:blipFill>
        <p:spPr>
          <a:xfrm>
            <a:off x="1459080" y="2866688"/>
            <a:ext cx="6225837" cy="1384976"/>
          </a:xfrm>
          <a:prstGeom prst="rect">
            <a:avLst/>
          </a:prstGeom>
        </p:spPr>
      </p:pic>
      <p:sp>
        <p:nvSpPr>
          <p:cNvPr id="18" name="Rettangolo 17">
            <a:extLst>
              <a:ext uri="{FF2B5EF4-FFF2-40B4-BE49-F238E27FC236}">
                <a16:creationId xmlns:a16="http://schemas.microsoft.com/office/drawing/2014/main" id="{C3CCC715-0ECD-00CF-BC36-8755DABC01FE}"/>
              </a:ext>
            </a:extLst>
          </p:cNvPr>
          <p:cNvSpPr/>
          <p:nvPr/>
        </p:nvSpPr>
        <p:spPr>
          <a:xfrm>
            <a:off x="1501077" y="2246555"/>
            <a:ext cx="930603" cy="151680"/>
          </a:xfrm>
          <a:prstGeom prst="rect">
            <a:avLst/>
          </a:prstGeom>
          <a:solidFill>
            <a:srgbClr val="EFE6F2"/>
          </a:solidFill>
          <a:ln>
            <a:solidFill>
              <a:srgbClr val="EFE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sz="11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Rettangolo 18">
            <a:extLst>
              <a:ext uri="{FF2B5EF4-FFF2-40B4-BE49-F238E27FC236}">
                <a16:creationId xmlns:a16="http://schemas.microsoft.com/office/drawing/2014/main" id="{45F07B3A-7864-30B8-3C58-22BD7224A254}"/>
              </a:ext>
            </a:extLst>
          </p:cNvPr>
          <p:cNvSpPr/>
          <p:nvPr/>
        </p:nvSpPr>
        <p:spPr>
          <a:xfrm>
            <a:off x="1501078" y="3844128"/>
            <a:ext cx="843456" cy="144379"/>
          </a:xfrm>
          <a:prstGeom prst="rect">
            <a:avLst/>
          </a:prstGeom>
          <a:solidFill>
            <a:srgbClr val="EFE6F2"/>
          </a:solidFill>
          <a:ln>
            <a:solidFill>
              <a:srgbClr val="EFE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sz="1100" dirty="0"/>
          </a:p>
        </p:txBody>
      </p:sp>
      <p:sp>
        <p:nvSpPr>
          <p:cNvPr id="20" name="CasellaDiTesto 19">
            <a:extLst>
              <a:ext uri="{FF2B5EF4-FFF2-40B4-BE49-F238E27FC236}">
                <a16:creationId xmlns:a16="http://schemas.microsoft.com/office/drawing/2014/main" id="{48F03882-2259-E9B9-717E-8AA7F3D2D2A1}"/>
              </a:ext>
            </a:extLst>
          </p:cNvPr>
          <p:cNvSpPr txBox="1"/>
          <p:nvPr/>
        </p:nvSpPr>
        <p:spPr>
          <a:xfrm>
            <a:off x="1402609" y="2164683"/>
            <a:ext cx="1203538" cy="505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Elastic</a:t>
            </a:r>
            <a:r>
              <a:rPr kumimoji="0" lang="it-IT"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Net</a:t>
            </a:r>
          </a:p>
          <a:p>
            <a:endParaRPr lang="it-IT" dirty="0"/>
          </a:p>
        </p:txBody>
      </p:sp>
      <p:sp>
        <p:nvSpPr>
          <p:cNvPr id="21" name="CasellaDiTesto 20">
            <a:extLst>
              <a:ext uri="{FF2B5EF4-FFF2-40B4-BE49-F238E27FC236}">
                <a16:creationId xmlns:a16="http://schemas.microsoft.com/office/drawing/2014/main" id="{CA7426F9-B915-5823-EA1A-867AB33B67CA}"/>
              </a:ext>
            </a:extLst>
          </p:cNvPr>
          <p:cNvSpPr txBox="1"/>
          <p:nvPr/>
        </p:nvSpPr>
        <p:spPr>
          <a:xfrm>
            <a:off x="1402609" y="3764722"/>
            <a:ext cx="1203538" cy="505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Elastic</a:t>
            </a:r>
            <a:r>
              <a:rPr kumimoji="0" lang="it-IT"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Net</a:t>
            </a:r>
          </a:p>
          <a:p>
            <a:endParaRPr lang="it-IT"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title" idx="6"/>
          </p:nvPr>
        </p:nvSpPr>
        <p:spPr>
          <a:xfrm>
            <a:off x="335811" y="433889"/>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COMPARISON</a:t>
            </a:r>
            <a:endParaRPr dirty="0"/>
          </a:p>
        </p:txBody>
      </p:sp>
      <p:pic>
        <p:nvPicPr>
          <p:cNvPr id="15" name="Immagine 14">
            <a:extLst>
              <a:ext uri="{FF2B5EF4-FFF2-40B4-BE49-F238E27FC236}">
                <a16:creationId xmlns:a16="http://schemas.microsoft.com/office/drawing/2014/main" id="{7A7A5F4B-8B45-3308-B6F2-3A3A37C55B05}"/>
              </a:ext>
            </a:extLst>
          </p:cNvPr>
          <p:cNvPicPr>
            <a:picLocks noChangeAspect="1"/>
          </p:cNvPicPr>
          <p:nvPr/>
        </p:nvPicPr>
        <p:blipFill rotWithShape="1">
          <a:blip r:embed="rId3"/>
          <a:srcRect l="8698" t="19394" r="48373" b="53679"/>
          <a:stretch/>
        </p:blipFill>
        <p:spPr>
          <a:xfrm>
            <a:off x="424072" y="1086086"/>
            <a:ext cx="3312067" cy="1384976"/>
          </a:xfrm>
          <a:prstGeom prst="rect">
            <a:avLst/>
          </a:prstGeom>
        </p:spPr>
      </p:pic>
      <p:sp>
        <p:nvSpPr>
          <p:cNvPr id="4" name="CasellaDiTesto 3">
            <a:extLst>
              <a:ext uri="{FF2B5EF4-FFF2-40B4-BE49-F238E27FC236}">
                <a16:creationId xmlns:a16="http://schemas.microsoft.com/office/drawing/2014/main" id="{8AFADB5E-658D-4585-5299-1848E5E30361}"/>
              </a:ext>
            </a:extLst>
          </p:cNvPr>
          <p:cNvSpPr txBox="1"/>
          <p:nvPr/>
        </p:nvSpPr>
        <p:spPr>
          <a:xfrm>
            <a:off x="329356" y="2871190"/>
            <a:ext cx="5607789" cy="1615827"/>
          </a:xfrm>
          <a:prstGeom prst="rect">
            <a:avLst/>
          </a:prstGeom>
          <a:noFill/>
        </p:spPr>
        <p:txBody>
          <a:bodyPr wrap="square">
            <a:spAutoFit/>
          </a:bodyPr>
          <a:lstStyle/>
          <a:p>
            <a:r>
              <a:rPr lang="it-IT" sz="1100" dirty="0" err="1">
                <a:solidFill>
                  <a:schemeClr val="bg1">
                    <a:lumMod val="95000"/>
                  </a:schemeClr>
                </a:solidFill>
                <a:latin typeface="Poppins" panose="00000500000000000000" pitchFamily="2" charset="0"/>
                <a:cs typeface="Poppins" panose="00000500000000000000" pitchFamily="2" charset="0"/>
              </a:rPr>
              <a:t>However</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it's</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important</a:t>
            </a:r>
            <a:r>
              <a:rPr lang="it-IT" sz="1100" dirty="0">
                <a:solidFill>
                  <a:schemeClr val="bg1">
                    <a:lumMod val="95000"/>
                  </a:schemeClr>
                </a:solidFill>
                <a:latin typeface="Poppins" panose="00000500000000000000" pitchFamily="2" charset="0"/>
                <a:cs typeface="Poppins" panose="00000500000000000000" pitchFamily="2" charset="0"/>
              </a:rPr>
              <a:t> to note </a:t>
            </a:r>
            <a:r>
              <a:rPr lang="it-IT" sz="1100" dirty="0" err="1">
                <a:solidFill>
                  <a:schemeClr val="bg1">
                    <a:lumMod val="95000"/>
                  </a:schemeClr>
                </a:solidFill>
                <a:latin typeface="Poppins" panose="00000500000000000000" pitchFamily="2" charset="0"/>
                <a:cs typeface="Poppins" panose="00000500000000000000" pitchFamily="2" charset="0"/>
              </a:rPr>
              <a:t>that</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Kalman</a:t>
            </a:r>
            <a:r>
              <a:rPr lang="it-IT" sz="1100" dirty="0">
                <a:solidFill>
                  <a:schemeClr val="bg1">
                    <a:lumMod val="95000"/>
                  </a:schemeClr>
                </a:solidFill>
                <a:latin typeface="Poppins" panose="00000500000000000000" pitchFamily="2" charset="0"/>
                <a:cs typeface="Poppins" panose="00000500000000000000" pitchFamily="2" charset="0"/>
              </a:rPr>
              <a:t> filter </a:t>
            </a:r>
            <a:r>
              <a:rPr lang="it-IT" sz="1100" dirty="0" err="1">
                <a:solidFill>
                  <a:schemeClr val="bg1">
                    <a:lumMod val="95000"/>
                  </a:schemeClr>
                </a:solidFill>
                <a:latin typeface="Poppins" panose="00000500000000000000" pitchFamily="2" charset="0"/>
                <a:cs typeface="Poppins" panose="00000500000000000000" pitchFamily="2" charset="0"/>
              </a:rPr>
              <a:t>also</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exhibited</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highest</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mean</a:t>
            </a:r>
            <a:r>
              <a:rPr lang="it-IT" sz="1100" dirty="0">
                <a:solidFill>
                  <a:schemeClr val="bg1">
                    <a:lumMod val="95000"/>
                  </a:schemeClr>
                </a:solidFill>
                <a:latin typeface="Poppins" panose="00000500000000000000" pitchFamily="2" charset="0"/>
                <a:cs typeface="Poppins" panose="00000500000000000000" pitchFamily="2" charset="0"/>
              </a:rPr>
              <a:t> turnover, </a:t>
            </a:r>
            <a:r>
              <a:rPr lang="it-IT" sz="1100" dirty="0" err="1">
                <a:solidFill>
                  <a:schemeClr val="bg1">
                    <a:lumMod val="95000"/>
                  </a:schemeClr>
                </a:solidFill>
                <a:latin typeface="Poppins" panose="00000500000000000000" pitchFamily="2" charset="0"/>
                <a:cs typeface="Poppins" panose="00000500000000000000" pitchFamily="2" charset="0"/>
              </a:rPr>
              <a:t>signifying</a:t>
            </a:r>
            <a:r>
              <a:rPr lang="it-IT" sz="1100" dirty="0">
                <a:solidFill>
                  <a:schemeClr val="bg1">
                    <a:lumMod val="95000"/>
                  </a:schemeClr>
                </a:solidFill>
                <a:latin typeface="Poppins" panose="00000500000000000000" pitchFamily="2" charset="0"/>
                <a:cs typeface="Poppins" panose="00000500000000000000" pitchFamily="2" charset="0"/>
              </a:rPr>
              <a:t> a </a:t>
            </a:r>
            <a:r>
              <a:rPr lang="it-IT" sz="1100" dirty="0" err="1">
                <a:solidFill>
                  <a:schemeClr val="bg1">
                    <a:lumMod val="95000"/>
                  </a:schemeClr>
                </a:solidFill>
                <a:latin typeface="Poppins" panose="00000500000000000000" pitchFamily="2" charset="0"/>
                <a:cs typeface="Poppins" panose="00000500000000000000" pitchFamily="2" charset="0"/>
              </a:rPr>
              <a:t>greater</a:t>
            </a:r>
            <a:r>
              <a:rPr lang="it-IT" sz="1100" dirty="0">
                <a:solidFill>
                  <a:schemeClr val="bg1">
                    <a:lumMod val="95000"/>
                  </a:schemeClr>
                </a:solidFill>
                <a:latin typeface="Poppins" panose="00000500000000000000" pitchFamily="2" charset="0"/>
                <a:cs typeface="Poppins" panose="00000500000000000000" pitchFamily="2" charset="0"/>
              </a:rPr>
              <a:t> frequency of portfolio </a:t>
            </a:r>
            <a:r>
              <a:rPr lang="it-IT" sz="1100" dirty="0" err="1">
                <a:solidFill>
                  <a:schemeClr val="bg1">
                    <a:lumMod val="95000"/>
                  </a:schemeClr>
                </a:solidFill>
                <a:latin typeface="Poppins" panose="00000500000000000000" pitchFamily="2" charset="0"/>
                <a:cs typeface="Poppins" panose="00000500000000000000" pitchFamily="2" charset="0"/>
              </a:rPr>
              <a:t>rebalancing</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throughout</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year</a:t>
            </a:r>
            <a:r>
              <a:rPr lang="it-IT" sz="1100" dirty="0">
                <a:solidFill>
                  <a:schemeClr val="bg1">
                    <a:lumMod val="95000"/>
                  </a:schemeClr>
                </a:solidFill>
                <a:latin typeface="Poppins" panose="00000500000000000000" pitchFamily="2" charset="0"/>
                <a:cs typeface="Poppins" panose="00000500000000000000" pitchFamily="2" charset="0"/>
              </a:rPr>
              <a:t>. </a:t>
            </a:r>
          </a:p>
          <a:p>
            <a:r>
              <a:rPr lang="it-IT" sz="1100" dirty="0" err="1">
                <a:solidFill>
                  <a:schemeClr val="bg1">
                    <a:lumMod val="95000"/>
                  </a:schemeClr>
                </a:solidFill>
                <a:latin typeface="Poppins" panose="00000500000000000000" pitchFamily="2" charset="0"/>
                <a:cs typeface="Poppins" panose="00000500000000000000" pitchFamily="2" charset="0"/>
              </a:rPr>
              <a:t>This</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increased</a:t>
            </a:r>
            <a:r>
              <a:rPr lang="it-IT" sz="1100" dirty="0">
                <a:solidFill>
                  <a:schemeClr val="bg1">
                    <a:lumMod val="95000"/>
                  </a:schemeClr>
                </a:solidFill>
                <a:latin typeface="Poppins" panose="00000500000000000000" pitchFamily="2" charset="0"/>
                <a:cs typeface="Poppins" panose="00000500000000000000" pitchFamily="2" charset="0"/>
              </a:rPr>
              <a:t> trading activity </a:t>
            </a:r>
            <a:r>
              <a:rPr lang="it-IT" sz="1100" dirty="0" err="1">
                <a:solidFill>
                  <a:schemeClr val="bg1">
                    <a:lumMod val="95000"/>
                  </a:schemeClr>
                </a:solidFill>
                <a:latin typeface="Poppins" panose="00000500000000000000" pitchFamily="2" charset="0"/>
                <a:cs typeface="Poppins" panose="00000500000000000000" pitchFamily="2" charset="0"/>
              </a:rPr>
              <a:t>could</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translate</a:t>
            </a:r>
            <a:r>
              <a:rPr lang="it-IT" sz="1100" dirty="0">
                <a:solidFill>
                  <a:schemeClr val="bg1">
                    <a:lumMod val="95000"/>
                  </a:schemeClr>
                </a:solidFill>
                <a:latin typeface="Poppins" panose="00000500000000000000" pitchFamily="2" charset="0"/>
                <a:cs typeface="Poppins" panose="00000500000000000000" pitchFamily="2" charset="0"/>
              </a:rPr>
              <a:t> to </a:t>
            </a:r>
            <a:r>
              <a:rPr lang="it-IT" sz="1100" dirty="0" err="1">
                <a:solidFill>
                  <a:schemeClr val="bg1">
                    <a:lumMod val="95000"/>
                  </a:schemeClr>
                </a:solidFill>
                <a:latin typeface="Poppins" panose="00000500000000000000" pitchFamily="2" charset="0"/>
                <a:cs typeface="Poppins" panose="00000500000000000000" pitchFamily="2" charset="0"/>
              </a:rPr>
              <a:t>higher</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transaction</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costs.Therefore</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we</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recommend</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using</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Kalman</a:t>
            </a:r>
            <a:r>
              <a:rPr lang="it-IT" sz="1100" dirty="0">
                <a:solidFill>
                  <a:schemeClr val="bg1">
                    <a:lumMod val="95000"/>
                  </a:schemeClr>
                </a:solidFill>
                <a:latin typeface="Poppins" panose="00000500000000000000" pitchFamily="2" charset="0"/>
                <a:cs typeface="Poppins" panose="00000500000000000000" pitchFamily="2" charset="0"/>
              </a:rPr>
              <a:t> filter </a:t>
            </a:r>
            <a:r>
              <a:rPr lang="it-IT" sz="1100" dirty="0" err="1">
                <a:solidFill>
                  <a:schemeClr val="bg1">
                    <a:lumMod val="95000"/>
                  </a:schemeClr>
                </a:solidFill>
                <a:latin typeface="Poppins" panose="00000500000000000000" pitchFamily="2" charset="0"/>
                <a:cs typeface="Poppins" panose="00000500000000000000" pitchFamily="2" charset="0"/>
              </a:rPr>
              <a:t>as</a:t>
            </a:r>
            <a:r>
              <a:rPr lang="it-IT" sz="1100" dirty="0">
                <a:solidFill>
                  <a:schemeClr val="bg1">
                    <a:lumMod val="95000"/>
                  </a:schemeClr>
                </a:solidFill>
                <a:latin typeface="Poppins" panose="00000500000000000000" pitchFamily="2" charset="0"/>
                <a:cs typeface="Poppins" panose="00000500000000000000" pitchFamily="2" charset="0"/>
              </a:rPr>
              <a:t> a benchmark for </a:t>
            </a:r>
            <a:r>
              <a:rPr lang="it-IT" sz="1100" dirty="0" err="1">
                <a:solidFill>
                  <a:schemeClr val="bg1">
                    <a:lumMod val="95000"/>
                  </a:schemeClr>
                </a:solidFill>
                <a:latin typeface="Poppins" panose="00000500000000000000" pitchFamily="2" charset="0"/>
                <a:cs typeface="Poppins" panose="00000500000000000000" pitchFamily="2" charset="0"/>
              </a:rPr>
              <a:t>evaluating</a:t>
            </a:r>
            <a:r>
              <a:rPr lang="it-IT" sz="1100" dirty="0">
                <a:solidFill>
                  <a:schemeClr val="bg1">
                    <a:lumMod val="95000"/>
                  </a:schemeClr>
                </a:solidFill>
                <a:latin typeface="Poppins" panose="00000500000000000000" pitchFamily="2" charset="0"/>
                <a:cs typeface="Poppins" panose="00000500000000000000" pitchFamily="2" charset="0"/>
              </a:rPr>
              <a:t> the performance of </a:t>
            </a:r>
            <a:r>
              <a:rPr lang="it-IT" sz="1100" dirty="0" err="1">
                <a:solidFill>
                  <a:schemeClr val="bg1">
                    <a:lumMod val="95000"/>
                  </a:schemeClr>
                </a:solidFill>
                <a:latin typeface="Poppins" panose="00000500000000000000" pitchFamily="2" charset="0"/>
                <a:cs typeface="Poppins" panose="00000500000000000000" pitchFamily="2" charset="0"/>
              </a:rPr>
              <a:t>other</a:t>
            </a:r>
            <a:r>
              <a:rPr lang="it-IT" sz="1100" dirty="0">
                <a:solidFill>
                  <a:schemeClr val="bg1">
                    <a:lumMod val="95000"/>
                  </a:schemeClr>
                </a:solidFill>
                <a:latin typeface="Poppins" panose="00000500000000000000" pitchFamily="2" charset="0"/>
                <a:cs typeface="Poppins" panose="00000500000000000000" pitchFamily="2" charset="0"/>
              </a:rPr>
              <a:t> models. </a:t>
            </a:r>
          </a:p>
          <a:p>
            <a:endParaRPr lang="it-IT" sz="1100" dirty="0">
              <a:solidFill>
                <a:schemeClr val="bg1">
                  <a:lumMod val="95000"/>
                </a:schemeClr>
              </a:solidFill>
              <a:latin typeface="Poppins" panose="00000500000000000000" pitchFamily="2" charset="0"/>
              <a:cs typeface="Poppins" panose="00000500000000000000" pitchFamily="2" charset="0"/>
            </a:endParaRPr>
          </a:p>
          <a:p>
            <a:r>
              <a:rPr lang="it-IT" sz="1100" dirty="0" err="1">
                <a:solidFill>
                  <a:schemeClr val="bg1">
                    <a:lumMod val="95000"/>
                  </a:schemeClr>
                </a:solidFill>
                <a:latin typeface="Poppins" panose="00000500000000000000" pitchFamily="2" charset="0"/>
                <a:cs typeface="Poppins" panose="00000500000000000000" pitchFamily="2" charset="0"/>
              </a:rPr>
              <a:t>However</a:t>
            </a:r>
            <a:r>
              <a:rPr lang="it-IT" sz="1100" dirty="0">
                <a:solidFill>
                  <a:schemeClr val="bg1">
                    <a:lumMod val="95000"/>
                  </a:schemeClr>
                </a:solidFill>
                <a:latin typeface="Poppins" panose="00000500000000000000" pitchFamily="2" charset="0"/>
                <a:cs typeface="Poppins" panose="00000500000000000000" pitchFamily="2" charset="0"/>
              </a:rPr>
              <a:t>, for clients with a high risk </a:t>
            </a:r>
            <a:r>
              <a:rPr lang="it-IT" sz="1100" dirty="0" err="1">
                <a:solidFill>
                  <a:schemeClr val="bg1">
                    <a:lumMod val="95000"/>
                  </a:schemeClr>
                </a:solidFill>
                <a:latin typeface="Poppins" panose="00000500000000000000" pitchFamily="2" charset="0"/>
                <a:cs typeface="Poppins" panose="00000500000000000000" pitchFamily="2" charset="0"/>
              </a:rPr>
              <a:t>aversion</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Kalman</a:t>
            </a:r>
            <a:r>
              <a:rPr lang="it-IT" sz="1100" dirty="0">
                <a:solidFill>
                  <a:schemeClr val="bg1">
                    <a:lumMod val="95000"/>
                  </a:schemeClr>
                </a:solidFill>
                <a:latin typeface="Poppins" panose="00000500000000000000" pitchFamily="2" charset="0"/>
                <a:cs typeface="Poppins" panose="00000500000000000000" pitchFamily="2" charset="0"/>
              </a:rPr>
              <a:t> filter </a:t>
            </a:r>
            <a:r>
              <a:rPr lang="it-IT" sz="1100" dirty="0" err="1">
                <a:solidFill>
                  <a:schemeClr val="bg1">
                    <a:lumMod val="95000"/>
                  </a:schemeClr>
                </a:solidFill>
                <a:latin typeface="Poppins" panose="00000500000000000000" pitchFamily="2" charset="0"/>
                <a:cs typeface="Poppins" panose="00000500000000000000" pitchFamily="2" charset="0"/>
              </a:rPr>
              <a:t>might</a:t>
            </a:r>
            <a:r>
              <a:rPr lang="it-IT" sz="1100" dirty="0">
                <a:solidFill>
                  <a:schemeClr val="bg1">
                    <a:lumMod val="95000"/>
                  </a:schemeClr>
                </a:solidFill>
                <a:latin typeface="Poppins" panose="00000500000000000000" pitchFamily="2" charset="0"/>
                <a:cs typeface="Poppins" panose="00000500000000000000" pitchFamily="2" charset="0"/>
              </a:rPr>
              <a:t> be a </a:t>
            </a:r>
            <a:r>
              <a:rPr lang="it-IT" sz="1100" dirty="0" err="1">
                <a:solidFill>
                  <a:schemeClr val="bg1">
                    <a:lumMod val="95000"/>
                  </a:schemeClr>
                </a:solidFill>
                <a:latin typeface="Poppins" panose="00000500000000000000" pitchFamily="2" charset="0"/>
                <a:cs typeface="Poppins" panose="00000500000000000000" pitchFamily="2" charset="0"/>
              </a:rPr>
              <a:t>suitable</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choice</a:t>
            </a:r>
            <a:r>
              <a:rPr lang="it-IT" sz="1100" dirty="0">
                <a:solidFill>
                  <a:schemeClr val="bg1">
                    <a:lumMod val="95000"/>
                  </a:schemeClr>
                </a:solidFill>
                <a:latin typeface="Poppins" panose="00000500000000000000" pitchFamily="2" charset="0"/>
                <a:cs typeface="Poppins" panose="00000500000000000000" pitchFamily="2" charset="0"/>
              </a:rPr>
              <a:t> due to </a:t>
            </a:r>
            <a:r>
              <a:rPr lang="it-IT" sz="1100" dirty="0" err="1">
                <a:solidFill>
                  <a:schemeClr val="bg1">
                    <a:lumMod val="95000"/>
                  </a:schemeClr>
                </a:solidFill>
                <a:latin typeface="Poppins" panose="00000500000000000000" pitchFamily="2" charset="0"/>
                <a:cs typeface="Poppins" panose="00000500000000000000" pitchFamily="2" charset="0"/>
              </a:rPr>
              <a:t>its</a:t>
            </a:r>
            <a:r>
              <a:rPr lang="it-IT" sz="1100" dirty="0">
                <a:solidFill>
                  <a:schemeClr val="bg1">
                    <a:lumMod val="95000"/>
                  </a:schemeClr>
                </a:solidFill>
                <a:latin typeface="Poppins" panose="00000500000000000000" pitchFamily="2" charset="0"/>
                <a:cs typeface="Poppins" panose="00000500000000000000" pitchFamily="2" charset="0"/>
              </a:rPr>
              <a:t> superior </a:t>
            </a:r>
            <a:r>
              <a:rPr lang="it-IT" sz="1100" dirty="0" err="1">
                <a:solidFill>
                  <a:schemeClr val="bg1">
                    <a:lumMod val="95000"/>
                  </a:schemeClr>
                </a:solidFill>
                <a:latin typeface="Poppins" panose="00000500000000000000" pitchFamily="2" charset="0"/>
                <a:cs typeface="Poppins" panose="00000500000000000000" pitchFamily="2" charset="0"/>
              </a:rPr>
              <a:t>accuracy</a:t>
            </a:r>
            <a:r>
              <a:rPr lang="it-IT" sz="1100" dirty="0">
                <a:solidFill>
                  <a:schemeClr val="bg1">
                    <a:lumMod val="95000"/>
                  </a:schemeClr>
                </a:solidFill>
                <a:latin typeface="Poppins" panose="00000500000000000000" pitchFamily="2" charset="0"/>
                <a:cs typeface="Poppins" panose="00000500000000000000" pitchFamily="2" charset="0"/>
              </a:rPr>
              <a:t> and </a:t>
            </a:r>
            <a:r>
              <a:rPr lang="it-IT" sz="1100" dirty="0" err="1">
                <a:solidFill>
                  <a:schemeClr val="bg1">
                    <a:lumMod val="95000"/>
                  </a:schemeClr>
                </a:solidFill>
                <a:latin typeface="Poppins" panose="00000500000000000000" pitchFamily="2" charset="0"/>
                <a:cs typeface="Poppins" panose="00000500000000000000" pitchFamily="2" charset="0"/>
              </a:rPr>
              <a:t>stability</a:t>
            </a:r>
            <a:r>
              <a:rPr lang="it-IT" sz="1100" dirty="0">
                <a:solidFill>
                  <a:schemeClr val="bg1">
                    <a:lumMod val="95000"/>
                  </a:schemeClr>
                </a:solidFill>
                <a:latin typeface="Poppins" panose="00000500000000000000" pitchFamily="2" charset="0"/>
                <a:cs typeface="Poppins" panose="00000500000000000000" pitchFamily="2" charset="0"/>
              </a:rPr>
              <a:t>.</a:t>
            </a:r>
          </a:p>
        </p:txBody>
      </p:sp>
      <p:sp>
        <p:nvSpPr>
          <p:cNvPr id="6" name="CasellaDiTesto 5">
            <a:extLst>
              <a:ext uri="{FF2B5EF4-FFF2-40B4-BE49-F238E27FC236}">
                <a16:creationId xmlns:a16="http://schemas.microsoft.com/office/drawing/2014/main" id="{ADA8F8B5-9D7F-C959-C393-4A311569F2D1}"/>
              </a:ext>
            </a:extLst>
          </p:cNvPr>
          <p:cNvSpPr txBox="1"/>
          <p:nvPr/>
        </p:nvSpPr>
        <p:spPr>
          <a:xfrm>
            <a:off x="3917938" y="934589"/>
            <a:ext cx="4758229" cy="1785104"/>
          </a:xfrm>
          <a:prstGeom prst="rect">
            <a:avLst/>
          </a:prstGeom>
          <a:noFill/>
        </p:spPr>
        <p:txBody>
          <a:bodyPr wrap="square">
            <a:spAutoFit/>
          </a:bodyPr>
          <a:lstStyle/>
          <a:p>
            <a:r>
              <a:rPr lang="it-IT" sz="1100" dirty="0">
                <a:solidFill>
                  <a:schemeClr val="bg1">
                    <a:lumMod val="95000"/>
                  </a:schemeClr>
                </a:solidFill>
                <a:latin typeface="Poppins" panose="00000500000000000000" pitchFamily="2" charset="0"/>
                <a:cs typeface="Poppins" panose="00000500000000000000" pitchFamily="2" charset="0"/>
              </a:rPr>
              <a:t>To </a:t>
            </a:r>
            <a:r>
              <a:rPr lang="it-IT" sz="1100" dirty="0" err="1">
                <a:solidFill>
                  <a:schemeClr val="bg1">
                    <a:lumMod val="95000"/>
                  </a:schemeClr>
                </a:solidFill>
                <a:latin typeface="Poppins" panose="00000500000000000000" pitchFamily="2" charset="0"/>
                <a:cs typeface="Poppins" panose="00000500000000000000" pitchFamily="2" charset="0"/>
              </a:rPr>
              <a:t>assess</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effectiveness</a:t>
            </a:r>
            <a:r>
              <a:rPr lang="it-IT" sz="1100" dirty="0">
                <a:solidFill>
                  <a:schemeClr val="bg1">
                    <a:lumMod val="95000"/>
                  </a:schemeClr>
                </a:solidFill>
                <a:latin typeface="Poppins" panose="00000500000000000000" pitchFamily="2" charset="0"/>
                <a:cs typeface="Poppins" panose="00000500000000000000" pitchFamily="2" charset="0"/>
              </a:rPr>
              <a:t> of </a:t>
            </a:r>
            <a:r>
              <a:rPr lang="it-IT" sz="1100" dirty="0" err="1">
                <a:solidFill>
                  <a:schemeClr val="bg1">
                    <a:lumMod val="95000"/>
                  </a:schemeClr>
                </a:solidFill>
                <a:latin typeface="Poppins" panose="00000500000000000000" pitchFamily="2" charset="0"/>
                <a:cs typeface="Poppins" panose="00000500000000000000" pitchFamily="2" charset="0"/>
              </a:rPr>
              <a:t>different</a:t>
            </a:r>
            <a:r>
              <a:rPr lang="it-IT" sz="1100" dirty="0">
                <a:solidFill>
                  <a:schemeClr val="bg1">
                    <a:lumMod val="95000"/>
                  </a:schemeClr>
                </a:solidFill>
                <a:latin typeface="Poppins" panose="00000500000000000000" pitchFamily="2" charset="0"/>
                <a:cs typeface="Poppins" panose="00000500000000000000" pitchFamily="2" charset="0"/>
              </a:rPr>
              <a:t> models, </a:t>
            </a:r>
            <a:r>
              <a:rPr lang="it-IT" sz="1100" dirty="0" err="1">
                <a:solidFill>
                  <a:schemeClr val="bg1">
                    <a:lumMod val="95000"/>
                  </a:schemeClr>
                </a:solidFill>
                <a:latin typeface="Poppins" panose="00000500000000000000" pitchFamily="2" charset="0"/>
                <a:cs typeface="Poppins" panose="00000500000000000000" pitchFamily="2" charset="0"/>
              </a:rPr>
              <a:t>we</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employed</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two</a:t>
            </a:r>
            <a:r>
              <a:rPr lang="it-IT" sz="1100" dirty="0">
                <a:solidFill>
                  <a:schemeClr val="bg1">
                    <a:lumMod val="95000"/>
                  </a:schemeClr>
                </a:solidFill>
                <a:latin typeface="Poppins" panose="00000500000000000000" pitchFamily="2" charset="0"/>
                <a:cs typeface="Poppins" panose="00000500000000000000" pitchFamily="2" charset="0"/>
              </a:rPr>
              <a:t> key </a:t>
            </a:r>
            <a:r>
              <a:rPr lang="it-IT" sz="1100" dirty="0" err="1">
                <a:solidFill>
                  <a:schemeClr val="bg1">
                    <a:lumMod val="95000"/>
                  </a:schemeClr>
                </a:solidFill>
                <a:latin typeface="Poppins" panose="00000500000000000000" pitchFamily="2" charset="0"/>
                <a:cs typeface="Poppins" panose="00000500000000000000" pitchFamily="2" charset="0"/>
              </a:rPr>
              <a:t>metrics</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mean</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squared</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error</a:t>
            </a:r>
            <a:r>
              <a:rPr lang="it-IT" sz="1100" dirty="0">
                <a:solidFill>
                  <a:schemeClr val="bg1">
                    <a:lumMod val="95000"/>
                  </a:schemeClr>
                </a:solidFill>
                <a:latin typeface="Poppins" panose="00000500000000000000" pitchFamily="2" charset="0"/>
                <a:cs typeface="Poppins" panose="00000500000000000000" pitchFamily="2" charset="0"/>
              </a:rPr>
              <a:t> (MSE) and standard </a:t>
            </a:r>
            <a:r>
              <a:rPr lang="it-IT" sz="1100" dirty="0" err="1">
                <a:solidFill>
                  <a:schemeClr val="bg1">
                    <a:lumMod val="95000"/>
                  </a:schemeClr>
                </a:solidFill>
                <a:latin typeface="Poppins" panose="00000500000000000000" pitchFamily="2" charset="0"/>
                <a:cs typeface="Poppins" panose="00000500000000000000" pitchFamily="2" charset="0"/>
              </a:rPr>
              <a:t>deviation</a:t>
            </a:r>
            <a:r>
              <a:rPr lang="it-IT" sz="1100" dirty="0">
                <a:solidFill>
                  <a:schemeClr val="bg1">
                    <a:lumMod val="95000"/>
                  </a:schemeClr>
                </a:solidFill>
                <a:latin typeface="Poppins" panose="00000500000000000000" pitchFamily="2" charset="0"/>
                <a:cs typeface="Poppins" panose="00000500000000000000" pitchFamily="2" charset="0"/>
              </a:rPr>
              <a:t> of the tracking </a:t>
            </a:r>
            <a:r>
              <a:rPr lang="it-IT" sz="1100" dirty="0" err="1">
                <a:solidFill>
                  <a:schemeClr val="bg1">
                    <a:lumMod val="95000"/>
                  </a:schemeClr>
                </a:solidFill>
                <a:latin typeface="Poppins" panose="00000500000000000000" pitchFamily="2" charset="0"/>
                <a:cs typeface="Poppins" panose="00000500000000000000" pitchFamily="2" charset="0"/>
              </a:rPr>
              <a:t>error</a:t>
            </a:r>
            <a:r>
              <a:rPr lang="it-IT" sz="1100" dirty="0">
                <a:solidFill>
                  <a:schemeClr val="bg1">
                    <a:lumMod val="95000"/>
                  </a:schemeClr>
                </a:solidFill>
                <a:latin typeface="Poppins" panose="00000500000000000000" pitchFamily="2" charset="0"/>
                <a:cs typeface="Poppins" panose="00000500000000000000" pitchFamily="2" charset="0"/>
              </a:rPr>
              <a:t>. The tracking </a:t>
            </a:r>
            <a:r>
              <a:rPr lang="it-IT" sz="1100" dirty="0" err="1">
                <a:solidFill>
                  <a:schemeClr val="bg1">
                    <a:lumMod val="95000"/>
                  </a:schemeClr>
                </a:solidFill>
                <a:latin typeface="Poppins" panose="00000500000000000000" pitchFamily="2" charset="0"/>
                <a:cs typeface="Poppins" panose="00000500000000000000" pitchFamily="2" charset="0"/>
              </a:rPr>
              <a:t>error</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refers</a:t>
            </a:r>
            <a:r>
              <a:rPr lang="it-IT" sz="1100" dirty="0">
                <a:solidFill>
                  <a:schemeClr val="bg1">
                    <a:lumMod val="95000"/>
                  </a:schemeClr>
                </a:solidFill>
                <a:latin typeface="Poppins" panose="00000500000000000000" pitchFamily="2" charset="0"/>
                <a:cs typeface="Poppins" panose="00000500000000000000" pitchFamily="2" charset="0"/>
              </a:rPr>
              <a:t> to the </a:t>
            </a:r>
            <a:r>
              <a:rPr lang="it-IT" sz="1100" dirty="0" err="1">
                <a:solidFill>
                  <a:schemeClr val="bg1">
                    <a:lumMod val="95000"/>
                  </a:schemeClr>
                </a:solidFill>
                <a:latin typeface="Poppins" panose="00000500000000000000" pitchFamily="2" charset="0"/>
                <a:cs typeface="Poppins" panose="00000500000000000000" pitchFamily="2" charset="0"/>
              </a:rPr>
              <a:t>difference</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between</a:t>
            </a:r>
            <a:r>
              <a:rPr lang="it-IT" sz="1100" dirty="0">
                <a:solidFill>
                  <a:schemeClr val="bg1">
                    <a:lumMod val="95000"/>
                  </a:schemeClr>
                </a:solidFill>
                <a:latin typeface="Poppins" panose="00000500000000000000" pitchFamily="2" charset="0"/>
                <a:cs typeface="Poppins" panose="00000500000000000000" pitchFamily="2" charset="0"/>
              </a:rPr>
              <a:t> the target </a:t>
            </a:r>
            <a:r>
              <a:rPr lang="it-IT" sz="1100" dirty="0" err="1">
                <a:solidFill>
                  <a:schemeClr val="bg1">
                    <a:lumMod val="95000"/>
                  </a:schemeClr>
                </a:solidFill>
                <a:latin typeface="Poppins" panose="00000500000000000000" pitchFamily="2" charset="0"/>
                <a:cs typeface="Poppins" panose="00000500000000000000" pitchFamily="2" charset="0"/>
              </a:rPr>
              <a:t>returns</a:t>
            </a:r>
            <a:r>
              <a:rPr lang="it-IT" sz="1100" dirty="0">
                <a:solidFill>
                  <a:schemeClr val="bg1">
                    <a:lumMod val="95000"/>
                  </a:schemeClr>
                </a:solidFill>
                <a:latin typeface="Poppins" panose="00000500000000000000" pitchFamily="2" charset="0"/>
                <a:cs typeface="Poppins" panose="00000500000000000000" pitchFamily="2" charset="0"/>
              </a:rPr>
              <a:t> and the </a:t>
            </a:r>
            <a:r>
              <a:rPr lang="it-IT" sz="1100" dirty="0" err="1">
                <a:solidFill>
                  <a:schemeClr val="bg1">
                    <a:lumMod val="95000"/>
                  </a:schemeClr>
                </a:solidFill>
                <a:latin typeface="Poppins" panose="00000500000000000000" pitchFamily="2" charset="0"/>
                <a:cs typeface="Poppins" panose="00000500000000000000" pitchFamily="2" charset="0"/>
              </a:rPr>
              <a:t>returns</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generated</a:t>
            </a:r>
            <a:r>
              <a:rPr lang="it-IT" sz="1100" dirty="0">
                <a:solidFill>
                  <a:schemeClr val="bg1">
                    <a:lumMod val="95000"/>
                  </a:schemeClr>
                </a:solidFill>
                <a:latin typeface="Poppins" panose="00000500000000000000" pitchFamily="2" charset="0"/>
                <a:cs typeface="Poppins" panose="00000500000000000000" pitchFamily="2" charset="0"/>
              </a:rPr>
              <a:t> by the model. </a:t>
            </a:r>
          </a:p>
          <a:p>
            <a:endParaRPr lang="it-IT" sz="1100" dirty="0">
              <a:solidFill>
                <a:schemeClr val="bg1">
                  <a:lumMod val="95000"/>
                </a:schemeClr>
              </a:solidFill>
              <a:latin typeface="Poppins" panose="00000500000000000000" pitchFamily="2" charset="0"/>
              <a:cs typeface="Poppins" panose="00000500000000000000" pitchFamily="2" charset="0"/>
            </a:endParaRPr>
          </a:p>
          <a:p>
            <a:r>
              <a:rPr lang="it-IT" sz="1100" dirty="0" err="1">
                <a:solidFill>
                  <a:schemeClr val="bg1">
                    <a:lumMod val="95000"/>
                  </a:schemeClr>
                </a:solidFill>
                <a:latin typeface="Poppins" panose="00000500000000000000" pitchFamily="2" charset="0"/>
                <a:cs typeface="Poppins" panose="00000500000000000000" pitchFamily="2" charset="0"/>
              </a:rPr>
              <a:t>Our</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analysis</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revealed</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that</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Kalman</a:t>
            </a:r>
            <a:r>
              <a:rPr lang="it-IT" sz="1100" dirty="0">
                <a:solidFill>
                  <a:schemeClr val="bg1">
                    <a:lumMod val="95000"/>
                  </a:schemeClr>
                </a:solidFill>
                <a:latin typeface="Poppins" panose="00000500000000000000" pitchFamily="2" charset="0"/>
                <a:cs typeface="Poppins" panose="00000500000000000000" pitchFamily="2" charset="0"/>
              </a:rPr>
              <a:t> filter </a:t>
            </a:r>
            <a:r>
              <a:rPr lang="it-IT" sz="1100" dirty="0" err="1">
                <a:solidFill>
                  <a:schemeClr val="bg1">
                    <a:lumMod val="95000"/>
                  </a:schemeClr>
                </a:solidFill>
                <a:latin typeface="Poppins" panose="00000500000000000000" pitchFamily="2" charset="0"/>
                <a:cs typeface="Poppins" panose="00000500000000000000" pitchFamily="2" charset="0"/>
              </a:rPr>
              <a:t>achieved</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lowest</a:t>
            </a:r>
            <a:r>
              <a:rPr lang="it-IT" sz="1100" dirty="0">
                <a:solidFill>
                  <a:schemeClr val="bg1">
                    <a:lumMod val="95000"/>
                  </a:schemeClr>
                </a:solidFill>
                <a:latin typeface="Poppins" panose="00000500000000000000" pitchFamily="2" charset="0"/>
                <a:cs typeface="Poppins" panose="00000500000000000000" pitchFamily="2" charset="0"/>
              </a:rPr>
              <a:t> MSE and standard </a:t>
            </a:r>
            <a:r>
              <a:rPr lang="it-IT" sz="1100" dirty="0" err="1">
                <a:solidFill>
                  <a:schemeClr val="bg1">
                    <a:lumMod val="95000"/>
                  </a:schemeClr>
                </a:solidFill>
                <a:latin typeface="Poppins" panose="00000500000000000000" pitchFamily="2" charset="0"/>
                <a:cs typeface="Poppins" panose="00000500000000000000" pitchFamily="2" charset="0"/>
              </a:rPr>
              <a:t>deviation</a:t>
            </a:r>
            <a:r>
              <a:rPr lang="it-IT" sz="1100" dirty="0">
                <a:solidFill>
                  <a:schemeClr val="bg1">
                    <a:lumMod val="95000"/>
                  </a:schemeClr>
                </a:solidFill>
                <a:latin typeface="Poppins" panose="00000500000000000000" pitchFamily="2" charset="0"/>
                <a:cs typeface="Poppins" panose="00000500000000000000" pitchFamily="2" charset="0"/>
              </a:rPr>
              <a:t> of the tracking </a:t>
            </a:r>
            <a:r>
              <a:rPr lang="it-IT" sz="1100" dirty="0" err="1">
                <a:solidFill>
                  <a:schemeClr val="bg1">
                    <a:lumMod val="95000"/>
                  </a:schemeClr>
                </a:solidFill>
                <a:latin typeface="Poppins" panose="00000500000000000000" pitchFamily="2" charset="0"/>
                <a:cs typeface="Poppins" panose="00000500000000000000" pitchFamily="2" charset="0"/>
              </a:rPr>
              <a:t>error</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This</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implies</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that</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Kalman</a:t>
            </a:r>
            <a:r>
              <a:rPr lang="it-IT" sz="1100" dirty="0">
                <a:solidFill>
                  <a:schemeClr val="bg1">
                    <a:lumMod val="95000"/>
                  </a:schemeClr>
                </a:solidFill>
                <a:latin typeface="Poppins" panose="00000500000000000000" pitchFamily="2" charset="0"/>
                <a:cs typeface="Poppins" panose="00000500000000000000" pitchFamily="2" charset="0"/>
              </a:rPr>
              <a:t> filter </a:t>
            </a:r>
            <a:r>
              <a:rPr lang="it-IT" sz="1100" dirty="0" err="1">
                <a:solidFill>
                  <a:schemeClr val="bg1">
                    <a:lumMod val="95000"/>
                  </a:schemeClr>
                </a:solidFill>
                <a:latin typeface="Poppins" panose="00000500000000000000" pitchFamily="2" charset="0"/>
                <a:cs typeface="Poppins" panose="00000500000000000000" pitchFamily="2" charset="0"/>
              </a:rPr>
              <a:t>produced</a:t>
            </a:r>
            <a:r>
              <a:rPr lang="it-IT" sz="1100" dirty="0">
                <a:solidFill>
                  <a:schemeClr val="bg1">
                    <a:lumMod val="95000"/>
                  </a:schemeClr>
                </a:solidFill>
                <a:latin typeface="Poppins" panose="00000500000000000000" pitchFamily="2" charset="0"/>
                <a:cs typeface="Poppins" panose="00000500000000000000" pitchFamily="2" charset="0"/>
              </a:rPr>
              <a:t> the </a:t>
            </a:r>
            <a:r>
              <a:rPr lang="it-IT" sz="1100" dirty="0" err="1">
                <a:solidFill>
                  <a:schemeClr val="bg1">
                    <a:lumMod val="95000"/>
                  </a:schemeClr>
                </a:solidFill>
                <a:latin typeface="Poppins" panose="00000500000000000000" pitchFamily="2" charset="0"/>
                <a:cs typeface="Poppins" panose="00000500000000000000" pitchFamily="2" charset="0"/>
              </a:rPr>
              <a:t>most</a:t>
            </a:r>
            <a:r>
              <a:rPr lang="it-IT" sz="1100" dirty="0">
                <a:solidFill>
                  <a:schemeClr val="bg1">
                    <a:lumMod val="95000"/>
                  </a:schemeClr>
                </a:solidFill>
                <a:latin typeface="Poppins" panose="00000500000000000000" pitchFamily="2" charset="0"/>
                <a:cs typeface="Poppins" panose="00000500000000000000" pitchFamily="2" charset="0"/>
              </a:rPr>
              <a:t> accurate and </a:t>
            </a:r>
            <a:r>
              <a:rPr lang="it-IT" sz="1100" dirty="0" err="1">
                <a:solidFill>
                  <a:schemeClr val="bg1">
                    <a:lumMod val="95000"/>
                  </a:schemeClr>
                </a:solidFill>
                <a:latin typeface="Poppins" panose="00000500000000000000" pitchFamily="2" charset="0"/>
                <a:cs typeface="Poppins" panose="00000500000000000000" pitchFamily="2" charset="0"/>
              </a:rPr>
              <a:t>stable</a:t>
            </a:r>
            <a:r>
              <a:rPr lang="it-IT" sz="1100" dirty="0">
                <a:solidFill>
                  <a:schemeClr val="bg1">
                    <a:lumMod val="95000"/>
                  </a:schemeClr>
                </a:solidFill>
                <a:latin typeface="Poppins" panose="00000500000000000000" pitchFamily="2" charset="0"/>
                <a:cs typeface="Poppins" panose="00000500000000000000" pitchFamily="2" charset="0"/>
              </a:rPr>
              <a:t> </a:t>
            </a:r>
            <a:r>
              <a:rPr lang="it-IT" sz="1100" dirty="0" err="1">
                <a:solidFill>
                  <a:schemeClr val="bg1">
                    <a:lumMod val="95000"/>
                  </a:schemeClr>
                </a:solidFill>
                <a:latin typeface="Poppins" panose="00000500000000000000" pitchFamily="2" charset="0"/>
                <a:cs typeface="Poppins" panose="00000500000000000000" pitchFamily="2" charset="0"/>
              </a:rPr>
              <a:t>results</a:t>
            </a:r>
            <a:r>
              <a:rPr lang="it-IT" sz="1100" dirty="0">
                <a:solidFill>
                  <a:schemeClr val="bg1">
                    <a:lumMod val="95000"/>
                  </a:schemeClr>
                </a:solidFill>
                <a:latin typeface="Poppins" panose="00000500000000000000" pitchFamily="2" charset="0"/>
                <a:cs typeface="Poppins" panose="00000500000000000000" pitchFamily="2" charset="0"/>
              </a:rPr>
              <a:t>. </a:t>
            </a:r>
          </a:p>
          <a:p>
            <a:endParaRPr lang="it-IT" sz="1100" dirty="0">
              <a:solidFill>
                <a:schemeClr val="bg1">
                  <a:lumMod val="95000"/>
                </a:schemeClr>
              </a:solidFill>
              <a:latin typeface="Poppins" panose="00000500000000000000" pitchFamily="2" charset="0"/>
              <a:cs typeface="Poppins" panose="00000500000000000000" pitchFamily="2" charset="0"/>
            </a:endParaRPr>
          </a:p>
        </p:txBody>
      </p:sp>
      <p:grpSp>
        <p:nvGrpSpPr>
          <p:cNvPr id="8" name="Gruppo 7">
            <a:extLst>
              <a:ext uri="{FF2B5EF4-FFF2-40B4-BE49-F238E27FC236}">
                <a16:creationId xmlns:a16="http://schemas.microsoft.com/office/drawing/2014/main" id="{C405E101-5F8F-31FE-982B-684CD151B9BB}"/>
              </a:ext>
            </a:extLst>
          </p:cNvPr>
          <p:cNvGrpSpPr/>
          <p:nvPr/>
        </p:nvGrpSpPr>
        <p:grpSpPr>
          <a:xfrm>
            <a:off x="6019783" y="2924844"/>
            <a:ext cx="2555256" cy="1384976"/>
            <a:chOff x="5393364" y="3585895"/>
            <a:chExt cx="2555256" cy="1384976"/>
          </a:xfrm>
        </p:grpSpPr>
        <p:pic>
          <p:nvPicPr>
            <p:cNvPr id="16" name="Immagine 15">
              <a:extLst>
                <a:ext uri="{FF2B5EF4-FFF2-40B4-BE49-F238E27FC236}">
                  <a16:creationId xmlns:a16="http://schemas.microsoft.com/office/drawing/2014/main" id="{58E49E18-7AF1-AC32-FE22-40770D36AE7C}"/>
                </a:ext>
              </a:extLst>
            </p:cNvPr>
            <p:cNvPicPr>
              <a:picLocks noChangeAspect="1"/>
            </p:cNvPicPr>
            <p:nvPr/>
          </p:nvPicPr>
          <p:blipFill rotWithShape="1">
            <a:blip r:embed="rId3"/>
            <a:srcRect l="51756" t="49660" r="31469" b="23413"/>
            <a:stretch/>
          </p:blipFill>
          <p:spPr>
            <a:xfrm>
              <a:off x="6654426" y="3585895"/>
              <a:ext cx="1294194" cy="1384976"/>
            </a:xfrm>
            <a:prstGeom prst="rect">
              <a:avLst/>
            </a:prstGeom>
          </p:spPr>
        </p:pic>
        <p:pic>
          <p:nvPicPr>
            <p:cNvPr id="7" name="Immagine 6">
              <a:extLst>
                <a:ext uri="{FF2B5EF4-FFF2-40B4-BE49-F238E27FC236}">
                  <a16:creationId xmlns:a16="http://schemas.microsoft.com/office/drawing/2014/main" id="{3A3AD164-6802-52D3-2261-F3C022226DE5}"/>
                </a:ext>
              </a:extLst>
            </p:cNvPr>
            <p:cNvPicPr>
              <a:picLocks noChangeAspect="1"/>
            </p:cNvPicPr>
            <p:nvPr/>
          </p:nvPicPr>
          <p:blipFill rotWithShape="1">
            <a:blip r:embed="rId3"/>
            <a:srcRect l="8625" t="49607" r="75029" b="23466"/>
            <a:stretch/>
          </p:blipFill>
          <p:spPr>
            <a:xfrm>
              <a:off x="5393364" y="3585895"/>
              <a:ext cx="1261061" cy="1384976"/>
            </a:xfrm>
            <a:prstGeom prst="rect">
              <a:avLst/>
            </a:prstGeom>
          </p:spPr>
        </p:pic>
      </p:grpSp>
      <p:sp>
        <p:nvSpPr>
          <p:cNvPr id="9" name="Rettangolo 8">
            <a:extLst>
              <a:ext uri="{FF2B5EF4-FFF2-40B4-BE49-F238E27FC236}">
                <a16:creationId xmlns:a16="http://schemas.microsoft.com/office/drawing/2014/main" id="{5AF05A6C-4C6B-23E2-1185-CC4C657DE19B}"/>
              </a:ext>
            </a:extLst>
          </p:cNvPr>
          <p:cNvSpPr/>
          <p:nvPr/>
        </p:nvSpPr>
        <p:spPr>
          <a:xfrm>
            <a:off x="467833" y="2047796"/>
            <a:ext cx="843456" cy="144379"/>
          </a:xfrm>
          <a:prstGeom prst="rect">
            <a:avLst/>
          </a:prstGeom>
          <a:solidFill>
            <a:srgbClr val="EFE6F2"/>
          </a:solidFill>
          <a:ln>
            <a:solidFill>
              <a:srgbClr val="EFE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sz="1100" dirty="0"/>
          </a:p>
        </p:txBody>
      </p:sp>
      <p:sp>
        <p:nvSpPr>
          <p:cNvPr id="10" name="Rettangolo 9">
            <a:extLst>
              <a:ext uri="{FF2B5EF4-FFF2-40B4-BE49-F238E27FC236}">
                <a16:creationId xmlns:a16="http://schemas.microsoft.com/office/drawing/2014/main" id="{24271D71-9567-4C3A-3659-13EF49880DF5}"/>
              </a:ext>
            </a:extLst>
          </p:cNvPr>
          <p:cNvSpPr/>
          <p:nvPr/>
        </p:nvSpPr>
        <p:spPr>
          <a:xfrm>
            <a:off x="6063055" y="3895872"/>
            <a:ext cx="843456" cy="144379"/>
          </a:xfrm>
          <a:prstGeom prst="rect">
            <a:avLst/>
          </a:prstGeom>
          <a:solidFill>
            <a:srgbClr val="EFE6F2"/>
          </a:solidFill>
          <a:ln>
            <a:solidFill>
              <a:srgbClr val="EFE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it-IT" sz="1100" dirty="0"/>
          </a:p>
        </p:txBody>
      </p:sp>
      <p:sp>
        <p:nvSpPr>
          <p:cNvPr id="11" name="CasellaDiTesto 10">
            <a:extLst>
              <a:ext uri="{FF2B5EF4-FFF2-40B4-BE49-F238E27FC236}">
                <a16:creationId xmlns:a16="http://schemas.microsoft.com/office/drawing/2014/main" id="{9FEAAEC4-61C6-5BC2-B6CE-37B5997F4036}"/>
              </a:ext>
            </a:extLst>
          </p:cNvPr>
          <p:cNvSpPr txBox="1"/>
          <p:nvPr/>
        </p:nvSpPr>
        <p:spPr>
          <a:xfrm>
            <a:off x="365186" y="1965660"/>
            <a:ext cx="1203538" cy="505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Elastic</a:t>
            </a:r>
            <a:r>
              <a:rPr kumimoji="0" lang="it-IT"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Net</a:t>
            </a:r>
          </a:p>
          <a:p>
            <a:endParaRPr lang="it-IT" dirty="0"/>
          </a:p>
        </p:txBody>
      </p:sp>
      <p:sp>
        <p:nvSpPr>
          <p:cNvPr id="12" name="CasellaDiTesto 11">
            <a:extLst>
              <a:ext uri="{FF2B5EF4-FFF2-40B4-BE49-F238E27FC236}">
                <a16:creationId xmlns:a16="http://schemas.microsoft.com/office/drawing/2014/main" id="{5E6A512D-43BF-96C8-18A2-C0F5E034C859}"/>
              </a:ext>
            </a:extLst>
          </p:cNvPr>
          <p:cNvSpPr txBox="1"/>
          <p:nvPr/>
        </p:nvSpPr>
        <p:spPr>
          <a:xfrm>
            <a:off x="5964691" y="3803828"/>
            <a:ext cx="1203538" cy="505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2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Elastic</a:t>
            </a:r>
            <a:r>
              <a:rPr kumimoji="0" lang="it-IT"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Net</a:t>
            </a:r>
          </a:p>
          <a:p>
            <a:endParaRPr lang="it-IT" dirty="0"/>
          </a:p>
        </p:txBody>
      </p:sp>
    </p:spTree>
    <p:extLst>
      <p:ext uri="{BB962C8B-B14F-4D97-AF65-F5344CB8AC3E}">
        <p14:creationId xmlns:p14="http://schemas.microsoft.com/office/powerpoint/2010/main" val="167266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6" name="Title 5">
            <a:extLst>
              <a:ext uri="{FF2B5EF4-FFF2-40B4-BE49-F238E27FC236}">
                <a16:creationId xmlns:a16="http://schemas.microsoft.com/office/drawing/2014/main" id="{A2A6CFEC-43B8-16B6-CC07-4E2DEB6A12A8}"/>
              </a:ext>
            </a:extLst>
          </p:cNvPr>
          <p:cNvSpPr>
            <a:spLocks noGrp="1"/>
          </p:cNvSpPr>
          <p:nvPr>
            <p:ph type="title"/>
          </p:nvPr>
        </p:nvSpPr>
        <p:spPr>
          <a:xfrm>
            <a:off x="383050" y="326491"/>
            <a:ext cx="7717500" cy="572700"/>
          </a:xfrm>
        </p:spPr>
        <p:txBody>
          <a:bodyPr/>
          <a:lstStyle/>
          <a:p>
            <a:pPr algn="l"/>
            <a:r>
              <a:rPr lang="en-IT" dirty="0"/>
              <a:t>4. MONSTER INDEX FORECASTING </a:t>
            </a:r>
          </a:p>
        </p:txBody>
      </p:sp>
      <p:sp>
        <p:nvSpPr>
          <p:cNvPr id="5" name="TextBox 4">
            <a:extLst>
              <a:ext uri="{FF2B5EF4-FFF2-40B4-BE49-F238E27FC236}">
                <a16:creationId xmlns:a16="http://schemas.microsoft.com/office/drawing/2014/main" id="{03B30EF3-2ACB-8D04-05EB-95EA980380C7}"/>
              </a:ext>
            </a:extLst>
          </p:cNvPr>
          <p:cNvSpPr txBox="1"/>
          <p:nvPr/>
        </p:nvSpPr>
        <p:spPr>
          <a:xfrm>
            <a:off x="3337004" y="1759642"/>
            <a:ext cx="5123985" cy="892552"/>
          </a:xfrm>
          <a:prstGeom prst="rect">
            <a:avLst/>
          </a:prstGeom>
          <a:noFill/>
        </p:spPr>
        <p:txBody>
          <a:bodyPr wrap="square" rtlCol="0">
            <a:spAutoFit/>
          </a:bodyPr>
          <a:lstStyle/>
          <a:p>
            <a:r>
              <a:rPr lang="en-US" sz="1300" dirty="0">
                <a:solidFill>
                  <a:schemeClr val="bg1"/>
                </a:solidFill>
                <a:latin typeface="Poppins" pitchFamily="2" charset="77"/>
                <a:cs typeface="Poppins" pitchFamily="2" charset="77"/>
              </a:rPr>
              <a:t>Prophet is a forecasting model developed by Facebook (now Meta) designed to predict time series data exhibiting seasonality, trends, and structural changes. By decomposing data, it provides accurate predictions. </a:t>
            </a:r>
            <a:endParaRPr lang="en-IT" sz="1300" dirty="0">
              <a:solidFill>
                <a:schemeClr val="bg1"/>
              </a:solidFill>
              <a:latin typeface="Poppins" pitchFamily="2" charset="77"/>
              <a:cs typeface="Poppins" pitchFamily="2" charset="77"/>
            </a:endParaRPr>
          </a:p>
        </p:txBody>
      </p:sp>
      <p:pic>
        <p:nvPicPr>
          <p:cNvPr id="1026" name="Picture 2" descr="META AD LIBRARY - AutomatiKing 🚀">
            <a:extLst>
              <a:ext uri="{FF2B5EF4-FFF2-40B4-BE49-F238E27FC236}">
                <a16:creationId xmlns:a16="http://schemas.microsoft.com/office/drawing/2014/main" id="{5191F074-232F-54BA-FEEA-5D890AD16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26" t="-37947" r="24586" b="35608"/>
          <a:stretch/>
        </p:blipFill>
        <p:spPr bwMode="auto">
          <a:xfrm>
            <a:off x="874715" y="808535"/>
            <a:ext cx="1668744" cy="1818444"/>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06100DE2-C885-04CE-4757-59B9524F4479}"/>
              </a:ext>
            </a:extLst>
          </p:cNvPr>
          <p:cNvSpPr txBox="1"/>
          <p:nvPr/>
        </p:nvSpPr>
        <p:spPr>
          <a:xfrm>
            <a:off x="3337004" y="1244778"/>
            <a:ext cx="5806996" cy="338554"/>
          </a:xfrm>
          <a:prstGeom prst="rect">
            <a:avLst/>
          </a:prstGeom>
          <a:noFill/>
        </p:spPr>
        <p:txBody>
          <a:bodyPr wrap="square">
            <a:spAutoFit/>
          </a:bodyPr>
          <a:lstStyle/>
          <a:p>
            <a:r>
              <a:rPr lang="en-US" sz="1600" b="1" i="1" dirty="0">
                <a:solidFill>
                  <a:schemeClr val="bg1"/>
                </a:solidFill>
                <a:latin typeface="Poppins" pitchFamily="2" charset="77"/>
                <a:cs typeface="Poppins" pitchFamily="2" charset="77"/>
              </a:rPr>
              <a:t>What is “Prophet”?</a:t>
            </a:r>
            <a:endParaRPr lang="it-IT" sz="1600" b="1" i="1" dirty="0"/>
          </a:p>
        </p:txBody>
      </p:sp>
      <p:sp>
        <p:nvSpPr>
          <p:cNvPr id="10" name="TextBox 4">
            <a:extLst>
              <a:ext uri="{FF2B5EF4-FFF2-40B4-BE49-F238E27FC236}">
                <a16:creationId xmlns:a16="http://schemas.microsoft.com/office/drawing/2014/main" id="{2AEA13FB-CC64-D44F-89DE-4C80C90A2934}"/>
              </a:ext>
            </a:extLst>
          </p:cNvPr>
          <p:cNvSpPr txBox="1"/>
          <p:nvPr/>
        </p:nvSpPr>
        <p:spPr>
          <a:xfrm>
            <a:off x="810907" y="3560169"/>
            <a:ext cx="7650082" cy="692497"/>
          </a:xfrm>
          <a:prstGeom prst="rect">
            <a:avLst/>
          </a:prstGeom>
          <a:noFill/>
        </p:spPr>
        <p:txBody>
          <a:bodyPr wrap="square" rtlCol="0">
            <a:spAutoFit/>
          </a:bodyPr>
          <a:lstStyle/>
          <a:p>
            <a:r>
              <a:rPr lang="en-US" sz="1300" dirty="0">
                <a:solidFill>
                  <a:schemeClr val="bg1"/>
                </a:solidFill>
                <a:latin typeface="Poppins" pitchFamily="2" charset="77"/>
                <a:cs typeface="Poppins" pitchFamily="2" charset="77"/>
              </a:rPr>
              <a:t>Assuming the Monster Index, primarily composed of stocks, tends to reward investors over the long term, short-term fluctuations that our model might not capture can still make the forecast broadly promising.</a:t>
            </a:r>
            <a:endParaRPr lang="en-IT" sz="1300" dirty="0">
              <a:solidFill>
                <a:schemeClr val="bg1"/>
              </a:solidFill>
              <a:latin typeface="Poppins" pitchFamily="2" charset="77"/>
              <a:cs typeface="Poppins" pitchFamily="2" charset="77"/>
            </a:endParaRPr>
          </a:p>
        </p:txBody>
      </p:sp>
      <p:sp>
        <p:nvSpPr>
          <p:cNvPr id="11" name="CasellaDiTesto 10">
            <a:extLst>
              <a:ext uri="{FF2B5EF4-FFF2-40B4-BE49-F238E27FC236}">
                <a16:creationId xmlns:a16="http://schemas.microsoft.com/office/drawing/2014/main" id="{0B51DE0A-508F-9222-CF09-1C7A5395DDD9}"/>
              </a:ext>
            </a:extLst>
          </p:cNvPr>
          <p:cNvSpPr txBox="1"/>
          <p:nvPr/>
        </p:nvSpPr>
        <p:spPr>
          <a:xfrm>
            <a:off x="810907" y="3205255"/>
            <a:ext cx="5806996" cy="338554"/>
          </a:xfrm>
          <a:prstGeom prst="rect">
            <a:avLst/>
          </a:prstGeom>
          <a:noFill/>
        </p:spPr>
        <p:txBody>
          <a:bodyPr wrap="square">
            <a:spAutoFit/>
          </a:bodyPr>
          <a:lstStyle/>
          <a:p>
            <a:r>
              <a:rPr lang="en-US" sz="1600" b="1" i="1" dirty="0">
                <a:solidFill>
                  <a:schemeClr val="bg1"/>
                </a:solidFill>
                <a:latin typeface="Poppins" pitchFamily="2" charset="77"/>
                <a:cs typeface="Poppins" pitchFamily="2" charset="77"/>
              </a:rPr>
              <a:t>Is it reasonable?</a:t>
            </a:r>
            <a:endParaRPr lang="it-IT" sz="1600" b="1" i="1" dirty="0"/>
          </a:p>
        </p:txBody>
      </p:sp>
    </p:spTree>
    <p:extLst>
      <p:ext uri="{BB962C8B-B14F-4D97-AF65-F5344CB8AC3E}">
        <p14:creationId xmlns:p14="http://schemas.microsoft.com/office/powerpoint/2010/main" val="2645616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6" name="Title 5">
            <a:extLst>
              <a:ext uri="{FF2B5EF4-FFF2-40B4-BE49-F238E27FC236}">
                <a16:creationId xmlns:a16="http://schemas.microsoft.com/office/drawing/2014/main" id="{A2A6CFEC-43B8-16B6-CC07-4E2DEB6A12A8}"/>
              </a:ext>
            </a:extLst>
          </p:cNvPr>
          <p:cNvSpPr>
            <a:spLocks noGrp="1"/>
          </p:cNvSpPr>
          <p:nvPr>
            <p:ph type="title"/>
          </p:nvPr>
        </p:nvSpPr>
        <p:spPr>
          <a:xfrm>
            <a:off x="383050" y="326491"/>
            <a:ext cx="7717500" cy="572700"/>
          </a:xfrm>
        </p:spPr>
        <p:txBody>
          <a:bodyPr/>
          <a:lstStyle/>
          <a:p>
            <a:pPr algn="l"/>
            <a:r>
              <a:rPr lang="en-IT" dirty="0"/>
              <a:t>4. MONSTER INDEX FORECASTING </a:t>
            </a:r>
          </a:p>
        </p:txBody>
      </p:sp>
      <p:pic>
        <p:nvPicPr>
          <p:cNvPr id="3" name="Picture 2" descr="A screenshot of a graph&#10;&#10;Description automatically generated">
            <a:extLst>
              <a:ext uri="{FF2B5EF4-FFF2-40B4-BE49-F238E27FC236}">
                <a16:creationId xmlns:a16="http://schemas.microsoft.com/office/drawing/2014/main" id="{4AC00050-BCBE-7CE1-C141-45E45430275D}"/>
              </a:ext>
            </a:extLst>
          </p:cNvPr>
          <p:cNvPicPr>
            <a:picLocks noChangeAspect="1"/>
          </p:cNvPicPr>
          <p:nvPr/>
        </p:nvPicPr>
        <p:blipFill>
          <a:blip r:embed="rId3"/>
          <a:stretch>
            <a:fillRect/>
          </a:stretch>
        </p:blipFill>
        <p:spPr>
          <a:xfrm>
            <a:off x="522714" y="1246175"/>
            <a:ext cx="4574714" cy="2651149"/>
          </a:xfrm>
          <a:prstGeom prst="rect">
            <a:avLst/>
          </a:prstGeom>
        </p:spPr>
      </p:pic>
      <p:sp>
        <p:nvSpPr>
          <p:cNvPr id="4" name="TextBox 3">
            <a:extLst>
              <a:ext uri="{FF2B5EF4-FFF2-40B4-BE49-F238E27FC236}">
                <a16:creationId xmlns:a16="http://schemas.microsoft.com/office/drawing/2014/main" id="{C38DC4E6-A053-9C36-3F4E-64622DD10BC4}"/>
              </a:ext>
            </a:extLst>
          </p:cNvPr>
          <p:cNvSpPr txBox="1"/>
          <p:nvPr/>
        </p:nvSpPr>
        <p:spPr>
          <a:xfrm>
            <a:off x="887754" y="4244309"/>
            <a:ext cx="6884646" cy="292388"/>
          </a:xfrm>
          <a:prstGeom prst="rect">
            <a:avLst/>
          </a:prstGeom>
          <a:noFill/>
        </p:spPr>
        <p:txBody>
          <a:bodyPr wrap="square" rtlCol="0">
            <a:spAutoFit/>
          </a:bodyPr>
          <a:lstStyle/>
          <a:p>
            <a:r>
              <a:rPr lang="en-IT" sz="1300" dirty="0">
                <a:solidFill>
                  <a:schemeClr val="bg1"/>
                </a:solidFill>
                <a:latin typeface="Poppins" pitchFamily="2" charset="77"/>
                <a:cs typeface="Poppins" pitchFamily="2" charset="77"/>
              </a:rPr>
              <a:t>** Our prediction was made assuming an increasing trend (no market’s crisis)!</a:t>
            </a:r>
          </a:p>
        </p:txBody>
      </p:sp>
      <p:sp>
        <p:nvSpPr>
          <p:cNvPr id="5" name="TextBox 4">
            <a:extLst>
              <a:ext uri="{FF2B5EF4-FFF2-40B4-BE49-F238E27FC236}">
                <a16:creationId xmlns:a16="http://schemas.microsoft.com/office/drawing/2014/main" id="{03B30EF3-2ACB-8D04-05EB-95EA980380C7}"/>
              </a:ext>
            </a:extLst>
          </p:cNvPr>
          <p:cNvSpPr txBox="1"/>
          <p:nvPr/>
        </p:nvSpPr>
        <p:spPr>
          <a:xfrm>
            <a:off x="5291254" y="1325255"/>
            <a:ext cx="3061665" cy="2492990"/>
          </a:xfrm>
          <a:prstGeom prst="rect">
            <a:avLst/>
          </a:prstGeom>
          <a:noFill/>
        </p:spPr>
        <p:txBody>
          <a:bodyPr wrap="square" rtlCol="0">
            <a:spAutoFit/>
          </a:bodyPr>
          <a:lstStyle/>
          <a:p>
            <a:r>
              <a:rPr lang="en-US" sz="1300" i="1" u="sng" dirty="0">
                <a:solidFill>
                  <a:schemeClr val="bg1"/>
                </a:solidFill>
                <a:latin typeface="Poppins" pitchFamily="2" charset="77"/>
                <a:cs typeface="Poppins" pitchFamily="2" charset="77"/>
              </a:rPr>
              <a:t>User-friendly interface: </a:t>
            </a:r>
          </a:p>
          <a:p>
            <a:r>
              <a:rPr lang="en-US" sz="1300" dirty="0">
                <a:solidFill>
                  <a:schemeClr val="bg1"/>
                </a:solidFill>
                <a:latin typeface="Poppins" pitchFamily="2" charset="77"/>
                <a:cs typeface="Poppins" pitchFamily="2" charset="77"/>
              </a:rPr>
              <a:t>To provide a more direct and user-friendly experience, we've created an intuitive interface that allows clients to explore and experiment with potential long-term returns on investments in the Monster Index (excluding replication fees). This interactive tool makes it easy to visualize and understand how such investments could grow over time.</a:t>
            </a:r>
            <a:endParaRPr lang="en-IT" sz="1300" dirty="0">
              <a:solidFill>
                <a:schemeClr val="bg1"/>
              </a:solidFill>
              <a:latin typeface="Poppins" pitchFamily="2" charset="77"/>
              <a:cs typeface="Poppins" pitchFamily="2" charset="77"/>
            </a:endParaRPr>
          </a:p>
        </p:txBody>
      </p:sp>
      <p:pic>
        <p:nvPicPr>
          <p:cNvPr id="1026" name="Picture 2" descr="META AD LIBRARY - AutomatiKing 🚀">
            <a:extLst>
              <a:ext uri="{FF2B5EF4-FFF2-40B4-BE49-F238E27FC236}">
                <a16:creationId xmlns:a16="http://schemas.microsoft.com/office/drawing/2014/main" id="{5191F074-232F-54BA-FEEA-5D890AD165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26" t="3049" r="24586" b="36522"/>
          <a:stretch/>
        </p:blipFill>
        <p:spPr bwMode="auto">
          <a:xfrm>
            <a:off x="8100550" y="4477575"/>
            <a:ext cx="646384" cy="415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12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8" name="Rettangolo con angoli arrotondati 7">
            <a:extLst>
              <a:ext uri="{FF2B5EF4-FFF2-40B4-BE49-F238E27FC236}">
                <a16:creationId xmlns:a16="http://schemas.microsoft.com/office/drawing/2014/main" id="{DA84C7CD-DA90-F460-97C4-68872A07D28F}"/>
              </a:ext>
            </a:extLst>
          </p:cNvPr>
          <p:cNvSpPr/>
          <p:nvPr/>
        </p:nvSpPr>
        <p:spPr>
          <a:xfrm>
            <a:off x="3802566" y="1115122"/>
            <a:ext cx="4176132" cy="30721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itle 5">
            <a:extLst>
              <a:ext uri="{FF2B5EF4-FFF2-40B4-BE49-F238E27FC236}">
                <a16:creationId xmlns:a16="http://schemas.microsoft.com/office/drawing/2014/main" id="{A2A6CFEC-43B8-16B6-CC07-4E2DEB6A12A8}"/>
              </a:ext>
            </a:extLst>
          </p:cNvPr>
          <p:cNvSpPr>
            <a:spLocks noGrp="1"/>
          </p:cNvSpPr>
          <p:nvPr>
            <p:ph type="title"/>
          </p:nvPr>
        </p:nvSpPr>
        <p:spPr>
          <a:xfrm>
            <a:off x="3992266" y="1292165"/>
            <a:ext cx="3751789" cy="217465"/>
          </a:xfrm>
        </p:spPr>
        <p:txBody>
          <a:bodyPr>
            <a:noAutofit/>
          </a:bodyPr>
          <a:lstStyle/>
          <a:p>
            <a:r>
              <a:rPr lang="it-IT" sz="1100" dirty="0" err="1">
                <a:solidFill>
                  <a:schemeClr val="tx1"/>
                </a:solidFill>
              </a:rPr>
              <a:t>Average</a:t>
            </a:r>
            <a:r>
              <a:rPr lang="it-IT" sz="1100" dirty="0">
                <a:solidFill>
                  <a:schemeClr val="tx1"/>
                </a:solidFill>
              </a:rPr>
              <a:t> </a:t>
            </a:r>
            <a:r>
              <a:rPr lang="it-IT" sz="1100" dirty="0" err="1">
                <a:solidFill>
                  <a:schemeClr val="tx1"/>
                </a:solidFill>
              </a:rPr>
              <a:t>university</a:t>
            </a:r>
            <a:r>
              <a:rPr lang="it-IT" sz="1100" dirty="0">
                <a:solidFill>
                  <a:schemeClr val="tx1"/>
                </a:solidFill>
              </a:rPr>
              <a:t> </a:t>
            </a:r>
            <a:r>
              <a:rPr lang="it-IT" sz="1100" dirty="0" err="1">
                <a:solidFill>
                  <a:schemeClr val="tx1"/>
                </a:solidFill>
              </a:rPr>
              <a:t>student</a:t>
            </a:r>
            <a:r>
              <a:rPr lang="it-IT" sz="1100" dirty="0">
                <a:solidFill>
                  <a:schemeClr val="tx1"/>
                </a:solidFill>
              </a:rPr>
              <a:t> </a:t>
            </a:r>
            <a:r>
              <a:rPr lang="it-IT" sz="1100" dirty="0" err="1">
                <a:solidFill>
                  <a:schemeClr val="tx1"/>
                </a:solidFill>
              </a:rPr>
              <a:t>who</a:t>
            </a:r>
            <a:r>
              <a:rPr lang="it-IT" sz="1100" dirty="0">
                <a:solidFill>
                  <a:schemeClr val="tx1"/>
                </a:solidFill>
              </a:rPr>
              <a:t> trust </a:t>
            </a:r>
            <a:r>
              <a:rPr lang="it-IT" sz="1100" dirty="0" err="1">
                <a:solidFill>
                  <a:schemeClr val="tx1"/>
                </a:solidFill>
              </a:rPr>
              <a:t>our</a:t>
            </a:r>
            <a:r>
              <a:rPr lang="it-IT" sz="1100" dirty="0">
                <a:solidFill>
                  <a:schemeClr val="tx1"/>
                </a:solidFill>
              </a:rPr>
              <a:t> models:</a:t>
            </a:r>
            <a:endParaRPr lang="en-IT" sz="1100" dirty="0">
              <a:solidFill>
                <a:schemeClr val="tx1"/>
              </a:solidFill>
            </a:endParaRPr>
          </a:p>
        </p:txBody>
      </p:sp>
      <p:pic>
        <p:nvPicPr>
          <p:cNvPr id="10" name="Immagine 9" descr="Immagine che contiene vestiti, persona, Viso umano, bambino&#10;&#10;Descrizione generata automaticamente">
            <a:extLst>
              <a:ext uri="{FF2B5EF4-FFF2-40B4-BE49-F238E27FC236}">
                <a16:creationId xmlns:a16="http://schemas.microsoft.com/office/drawing/2014/main" id="{BD243809-1AD1-012C-51CF-7E36FC542942}"/>
              </a:ext>
            </a:extLst>
          </p:cNvPr>
          <p:cNvPicPr>
            <a:picLocks noChangeAspect="1"/>
          </p:cNvPicPr>
          <p:nvPr/>
        </p:nvPicPr>
        <p:blipFill rotWithShape="1">
          <a:blip r:embed="rId3"/>
          <a:srcRect t="9105" b="9051"/>
          <a:stretch/>
        </p:blipFill>
        <p:spPr>
          <a:xfrm>
            <a:off x="4626984" y="1667582"/>
            <a:ext cx="2527296" cy="2361748"/>
          </a:xfrm>
          <a:prstGeom prst="rect">
            <a:avLst/>
          </a:prstGeom>
        </p:spPr>
      </p:pic>
      <p:sp>
        <p:nvSpPr>
          <p:cNvPr id="11" name="Title 5">
            <a:extLst>
              <a:ext uri="{FF2B5EF4-FFF2-40B4-BE49-F238E27FC236}">
                <a16:creationId xmlns:a16="http://schemas.microsoft.com/office/drawing/2014/main" id="{BEE37FF3-004D-4FBB-C315-A75DE980F399}"/>
              </a:ext>
            </a:extLst>
          </p:cNvPr>
          <p:cNvSpPr txBox="1">
            <a:spLocks/>
          </p:cNvSpPr>
          <p:nvPr/>
        </p:nvSpPr>
        <p:spPr>
          <a:xfrm>
            <a:off x="619300" y="2368433"/>
            <a:ext cx="2740840" cy="57270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400"/>
              <a:buFont typeface="Poppins"/>
              <a:buNone/>
              <a:defRPr sz="2400" b="1" i="0" u="none" strike="noStrike" cap="none">
                <a:solidFill>
                  <a:schemeClr val="lt2"/>
                </a:solidFill>
                <a:latin typeface="Poppins"/>
                <a:ea typeface="Poppins"/>
                <a:cs typeface="Poppins"/>
                <a:sym typeface="Poppins"/>
              </a:defRPr>
            </a:lvl1pPr>
            <a:lvl2pPr marR="0" lvl="1" algn="l" rtl="0">
              <a:lnSpc>
                <a:spcPct val="100000"/>
              </a:lnSpc>
              <a:spcBef>
                <a:spcPts val="0"/>
              </a:spcBef>
              <a:spcAft>
                <a:spcPts val="0"/>
              </a:spcAft>
              <a:buClr>
                <a:schemeClr val="lt2"/>
              </a:buClr>
              <a:buSzPts val="2400"/>
              <a:buFont typeface="Poppins"/>
              <a:buNone/>
              <a:defRPr sz="2400" b="1" i="0" u="none" strike="noStrike" cap="none">
                <a:solidFill>
                  <a:schemeClr val="lt2"/>
                </a:solidFill>
                <a:latin typeface="Poppins"/>
                <a:ea typeface="Poppins"/>
                <a:cs typeface="Poppins"/>
                <a:sym typeface="Poppins"/>
              </a:defRPr>
            </a:lvl2pPr>
            <a:lvl3pPr marR="0" lvl="2" algn="l" rtl="0">
              <a:lnSpc>
                <a:spcPct val="100000"/>
              </a:lnSpc>
              <a:spcBef>
                <a:spcPts val="0"/>
              </a:spcBef>
              <a:spcAft>
                <a:spcPts val="0"/>
              </a:spcAft>
              <a:buClr>
                <a:schemeClr val="lt2"/>
              </a:buClr>
              <a:buSzPts val="2400"/>
              <a:buFont typeface="Poppins"/>
              <a:buNone/>
              <a:defRPr sz="2400" b="1" i="0" u="none" strike="noStrike" cap="none">
                <a:solidFill>
                  <a:schemeClr val="lt2"/>
                </a:solidFill>
                <a:latin typeface="Poppins"/>
                <a:ea typeface="Poppins"/>
                <a:cs typeface="Poppins"/>
                <a:sym typeface="Poppins"/>
              </a:defRPr>
            </a:lvl3pPr>
            <a:lvl4pPr marR="0" lvl="3" algn="l" rtl="0">
              <a:lnSpc>
                <a:spcPct val="100000"/>
              </a:lnSpc>
              <a:spcBef>
                <a:spcPts val="0"/>
              </a:spcBef>
              <a:spcAft>
                <a:spcPts val="0"/>
              </a:spcAft>
              <a:buClr>
                <a:schemeClr val="lt2"/>
              </a:buClr>
              <a:buSzPts val="2400"/>
              <a:buFont typeface="Poppins"/>
              <a:buNone/>
              <a:defRPr sz="2400" b="1" i="0" u="none" strike="noStrike" cap="none">
                <a:solidFill>
                  <a:schemeClr val="lt2"/>
                </a:solidFill>
                <a:latin typeface="Poppins"/>
                <a:ea typeface="Poppins"/>
                <a:cs typeface="Poppins"/>
                <a:sym typeface="Poppins"/>
              </a:defRPr>
            </a:lvl4pPr>
            <a:lvl5pPr marR="0" lvl="4" algn="l" rtl="0">
              <a:lnSpc>
                <a:spcPct val="100000"/>
              </a:lnSpc>
              <a:spcBef>
                <a:spcPts val="0"/>
              </a:spcBef>
              <a:spcAft>
                <a:spcPts val="0"/>
              </a:spcAft>
              <a:buClr>
                <a:schemeClr val="lt2"/>
              </a:buClr>
              <a:buSzPts val="2400"/>
              <a:buFont typeface="Poppins"/>
              <a:buNone/>
              <a:defRPr sz="2400" b="1" i="0" u="none" strike="noStrike" cap="none">
                <a:solidFill>
                  <a:schemeClr val="lt2"/>
                </a:solidFill>
                <a:latin typeface="Poppins"/>
                <a:ea typeface="Poppins"/>
                <a:cs typeface="Poppins"/>
                <a:sym typeface="Poppins"/>
              </a:defRPr>
            </a:lvl5pPr>
            <a:lvl6pPr marR="0" lvl="5" algn="l" rtl="0">
              <a:lnSpc>
                <a:spcPct val="100000"/>
              </a:lnSpc>
              <a:spcBef>
                <a:spcPts val="0"/>
              </a:spcBef>
              <a:spcAft>
                <a:spcPts val="0"/>
              </a:spcAft>
              <a:buClr>
                <a:schemeClr val="lt2"/>
              </a:buClr>
              <a:buSzPts val="2400"/>
              <a:buFont typeface="Poppins"/>
              <a:buNone/>
              <a:defRPr sz="2400" b="1" i="0" u="none" strike="noStrike" cap="none">
                <a:solidFill>
                  <a:schemeClr val="lt2"/>
                </a:solidFill>
                <a:latin typeface="Poppins"/>
                <a:ea typeface="Poppins"/>
                <a:cs typeface="Poppins"/>
                <a:sym typeface="Poppins"/>
              </a:defRPr>
            </a:lvl6pPr>
            <a:lvl7pPr marR="0" lvl="6" algn="l" rtl="0">
              <a:lnSpc>
                <a:spcPct val="100000"/>
              </a:lnSpc>
              <a:spcBef>
                <a:spcPts val="0"/>
              </a:spcBef>
              <a:spcAft>
                <a:spcPts val="0"/>
              </a:spcAft>
              <a:buClr>
                <a:schemeClr val="lt2"/>
              </a:buClr>
              <a:buSzPts val="2400"/>
              <a:buFont typeface="Poppins"/>
              <a:buNone/>
              <a:defRPr sz="2400" b="1" i="0" u="none" strike="noStrike" cap="none">
                <a:solidFill>
                  <a:schemeClr val="lt2"/>
                </a:solidFill>
                <a:latin typeface="Poppins"/>
                <a:ea typeface="Poppins"/>
                <a:cs typeface="Poppins"/>
                <a:sym typeface="Poppins"/>
              </a:defRPr>
            </a:lvl7pPr>
            <a:lvl8pPr marR="0" lvl="7" algn="l" rtl="0">
              <a:lnSpc>
                <a:spcPct val="100000"/>
              </a:lnSpc>
              <a:spcBef>
                <a:spcPts val="0"/>
              </a:spcBef>
              <a:spcAft>
                <a:spcPts val="0"/>
              </a:spcAft>
              <a:buClr>
                <a:schemeClr val="lt2"/>
              </a:buClr>
              <a:buSzPts val="2400"/>
              <a:buFont typeface="Poppins"/>
              <a:buNone/>
              <a:defRPr sz="2400" b="1" i="0" u="none" strike="noStrike" cap="none">
                <a:solidFill>
                  <a:schemeClr val="lt2"/>
                </a:solidFill>
                <a:latin typeface="Poppins"/>
                <a:ea typeface="Poppins"/>
                <a:cs typeface="Poppins"/>
                <a:sym typeface="Poppins"/>
              </a:defRPr>
            </a:lvl8pPr>
            <a:lvl9pPr marR="0" lvl="8" algn="l" rtl="0">
              <a:lnSpc>
                <a:spcPct val="100000"/>
              </a:lnSpc>
              <a:spcBef>
                <a:spcPts val="0"/>
              </a:spcBef>
              <a:spcAft>
                <a:spcPts val="0"/>
              </a:spcAft>
              <a:buClr>
                <a:schemeClr val="lt2"/>
              </a:buClr>
              <a:buSzPts val="2400"/>
              <a:buFont typeface="Poppins"/>
              <a:buNone/>
              <a:defRPr sz="2400" b="1" i="0" u="none" strike="noStrike" cap="none">
                <a:solidFill>
                  <a:schemeClr val="lt2"/>
                </a:solidFill>
                <a:latin typeface="Poppins"/>
                <a:ea typeface="Poppins"/>
                <a:cs typeface="Poppins"/>
                <a:sym typeface="Poppins"/>
              </a:defRPr>
            </a:lvl9pPr>
          </a:lstStyle>
          <a:p>
            <a:pPr algn="l"/>
            <a:r>
              <a:rPr lang="it-IT" sz="3200" dirty="0"/>
              <a:t>THANK YOU !</a:t>
            </a:r>
            <a:endParaRPr lang="en-IT" sz="3200" dirty="0"/>
          </a:p>
        </p:txBody>
      </p:sp>
    </p:spTree>
    <p:extLst>
      <p:ext uri="{BB962C8B-B14F-4D97-AF65-F5344CB8AC3E}">
        <p14:creationId xmlns:p14="http://schemas.microsoft.com/office/powerpoint/2010/main" val="2249732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11" name="Rettangolo 10">
            <a:extLst>
              <a:ext uri="{FF2B5EF4-FFF2-40B4-BE49-F238E27FC236}">
                <a16:creationId xmlns:a16="http://schemas.microsoft.com/office/drawing/2014/main" id="{74142E3F-25F2-EA54-A6FE-3818CA49B1F1}"/>
              </a:ext>
            </a:extLst>
          </p:cNvPr>
          <p:cNvSpPr/>
          <p:nvPr/>
        </p:nvSpPr>
        <p:spPr>
          <a:xfrm>
            <a:off x="723312" y="2386441"/>
            <a:ext cx="1297887" cy="1515628"/>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Rettangolo 11">
            <a:extLst>
              <a:ext uri="{FF2B5EF4-FFF2-40B4-BE49-F238E27FC236}">
                <a16:creationId xmlns:a16="http://schemas.microsoft.com/office/drawing/2014/main" id="{68BF7BAC-E4C6-294E-C9DE-9EC18759D570}"/>
              </a:ext>
            </a:extLst>
          </p:cNvPr>
          <p:cNvSpPr/>
          <p:nvPr/>
        </p:nvSpPr>
        <p:spPr>
          <a:xfrm>
            <a:off x="2297006" y="2386441"/>
            <a:ext cx="1297887" cy="1306995"/>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ttangolo 13">
            <a:extLst>
              <a:ext uri="{FF2B5EF4-FFF2-40B4-BE49-F238E27FC236}">
                <a16:creationId xmlns:a16="http://schemas.microsoft.com/office/drawing/2014/main" id="{E22FBA49-67DD-5C0E-C559-04CE6A0E0C5B}"/>
              </a:ext>
            </a:extLst>
          </p:cNvPr>
          <p:cNvSpPr/>
          <p:nvPr/>
        </p:nvSpPr>
        <p:spPr>
          <a:xfrm>
            <a:off x="3870700" y="2386441"/>
            <a:ext cx="1297887" cy="1306995"/>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Rettangolo 15">
            <a:extLst>
              <a:ext uri="{FF2B5EF4-FFF2-40B4-BE49-F238E27FC236}">
                <a16:creationId xmlns:a16="http://schemas.microsoft.com/office/drawing/2014/main" id="{31BA3CC1-8F84-7265-DEA4-4C71D1DCCEB7}"/>
              </a:ext>
            </a:extLst>
          </p:cNvPr>
          <p:cNvSpPr/>
          <p:nvPr/>
        </p:nvSpPr>
        <p:spPr>
          <a:xfrm>
            <a:off x="5444394" y="2330119"/>
            <a:ext cx="1297887" cy="157195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Ovale 16">
            <a:extLst>
              <a:ext uri="{FF2B5EF4-FFF2-40B4-BE49-F238E27FC236}">
                <a16:creationId xmlns:a16="http://schemas.microsoft.com/office/drawing/2014/main" id="{8B17ED98-4E50-A820-9737-C26E41B9FD2B}"/>
              </a:ext>
            </a:extLst>
          </p:cNvPr>
          <p:cNvSpPr/>
          <p:nvPr/>
        </p:nvSpPr>
        <p:spPr>
          <a:xfrm>
            <a:off x="5553837" y="1782618"/>
            <a:ext cx="1083600" cy="1083600"/>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0B08DAF9-B4DD-3246-F478-9CA5277D6621}"/>
              </a:ext>
            </a:extLst>
          </p:cNvPr>
          <p:cNvSpPr/>
          <p:nvPr/>
        </p:nvSpPr>
        <p:spPr>
          <a:xfrm>
            <a:off x="723312" y="2330119"/>
            <a:ext cx="1297887" cy="1306995"/>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19">
            <a:extLst>
              <a:ext uri="{FF2B5EF4-FFF2-40B4-BE49-F238E27FC236}">
                <a16:creationId xmlns:a16="http://schemas.microsoft.com/office/drawing/2014/main" id="{05108663-B234-DD9D-C0A4-436F90E97BDE}"/>
              </a:ext>
            </a:extLst>
          </p:cNvPr>
          <p:cNvSpPr/>
          <p:nvPr/>
        </p:nvSpPr>
        <p:spPr>
          <a:xfrm>
            <a:off x="2297006" y="2330119"/>
            <a:ext cx="1297887" cy="157195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Ovale 20">
            <a:extLst>
              <a:ext uri="{FF2B5EF4-FFF2-40B4-BE49-F238E27FC236}">
                <a16:creationId xmlns:a16="http://schemas.microsoft.com/office/drawing/2014/main" id="{DBF149AD-9F1A-5C20-3FED-F34358472FD6}"/>
              </a:ext>
            </a:extLst>
          </p:cNvPr>
          <p:cNvSpPr/>
          <p:nvPr/>
        </p:nvSpPr>
        <p:spPr>
          <a:xfrm>
            <a:off x="2404149" y="1788435"/>
            <a:ext cx="1083600" cy="1083600"/>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Rettangolo 21">
            <a:extLst>
              <a:ext uri="{FF2B5EF4-FFF2-40B4-BE49-F238E27FC236}">
                <a16:creationId xmlns:a16="http://schemas.microsoft.com/office/drawing/2014/main" id="{FCF43888-1C5D-B588-01A4-B6F155DA1D5B}"/>
              </a:ext>
            </a:extLst>
          </p:cNvPr>
          <p:cNvSpPr/>
          <p:nvPr/>
        </p:nvSpPr>
        <p:spPr>
          <a:xfrm>
            <a:off x="3870700" y="2330119"/>
            <a:ext cx="1297887" cy="157195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3" name="Ovale 22">
            <a:extLst>
              <a:ext uri="{FF2B5EF4-FFF2-40B4-BE49-F238E27FC236}">
                <a16:creationId xmlns:a16="http://schemas.microsoft.com/office/drawing/2014/main" id="{A8590E89-3D97-CCAE-EFA1-3428A0EBE2D3}"/>
              </a:ext>
            </a:extLst>
          </p:cNvPr>
          <p:cNvSpPr/>
          <p:nvPr/>
        </p:nvSpPr>
        <p:spPr>
          <a:xfrm>
            <a:off x="3965722" y="1782618"/>
            <a:ext cx="1083600" cy="1083366"/>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A77D5139-DFF8-8C23-BEF7-D998D72F5C79}"/>
              </a:ext>
            </a:extLst>
          </p:cNvPr>
          <p:cNvSpPr/>
          <p:nvPr/>
        </p:nvSpPr>
        <p:spPr>
          <a:xfrm>
            <a:off x="7018088" y="2330119"/>
            <a:ext cx="1297887" cy="157195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Ovale 24">
            <a:extLst>
              <a:ext uri="{FF2B5EF4-FFF2-40B4-BE49-F238E27FC236}">
                <a16:creationId xmlns:a16="http://schemas.microsoft.com/office/drawing/2014/main" id="{68DC569B-6D63-2BE0-9EDC-47A6E184EF99}"/>
              </a:ext>
            </a:extLst>
          </p:cNvPr>
          <p:cNvSpPr/>
          <p:nvPr/>
        </p:nvSpPr>
        <p:spPr>
          <a:xfrm>
            <a:off x="7125231" y="1782618"/>
            <a:ext cx="1083600" cy="1083600"/>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9" name="Immagine 28" descr="Immagine che contiene Viso umano, persona, muro, vestiti&#10;&#10;Descrizione generata automaticamente">
            <a:extLst>
              <a:ext uri="{FF2B5EF4-FFF2-40B4-BE49-F238E27FC236}">
                <a16:creationId xmlns:a16="http://schemas.microsoft.com/office/drawing/2014/main" id="{85B01118-7BD8-625A-3B64-1BC72115B326}"/>
              </a:ext>
            </a:extLst>
          </p:cNvPr>
          <p:cNvPicPr>
            <a:picLocks noChangeAspect="1"/>
          </p:cNvPicPr>
          <p:nvPr/>
        </p:nvPicPr>
        <p:blipFill rotWithShape="1">
          <a:blip r:embed="rId3"/>
          <a:srcRect l="15102" t="23899" r="18626" b="26439"/>
          <a:stretch/>
        </p:blipFill>
        <p:spPr>
          <a:xfrm>
            <a:off x="5568323" y="1799287"/>
            <a:ext cx="1050028" cy="1050028"/>
          </a:xfrm>
          <a:prstGeom prst="ellipse">
            <a:avLst/>
          </a:prstGeom>
        </p:spPr>
      </p:pic>
      <p:sp>
        <p:nvSpPr>
          <p:cNvPr id="32" name="Ovale 31">
            <a:extLst>
              <a:ext uri="{FF2B5EF4-FFF2-40B4-BE49-F238E27FC236}">
                <a16:creationId xmlns:a16="http://schemas.microsoft.com/office/drawing/2014/main" id="{3B2E117F-A4F1-EBA8-4310-79AE4F20FBD9}"/>
              </a:ext>
            </a:extLst>
          </p:cNvPr>
          <p:cNvSpPr/>
          <p:nvPr/>
        </p:nvSpPr>
        <p:spPr>
          <a:xfrm>
            <a:off x="820642" y="1799287"/>
            <a:ext cx="1083600" cy="1083600"/>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Immagine 33" descr="Immagine che contiene persona, Viso umano, mascella, collo&#10;&#10;Descrizione generata automaticamente">
            <a:extLst>
              <a:ext uri="{FF2B5EF4-FFF2-40B4-BE49-F238E27FC236}">
                <a16:creationId xmlns:a16="http://schemas.microsoft.com/office/drawing/2014/main" id="{B70FC870-D41B-6C19-D042-239B3762346B}"/>
              </a:ext>
            </a:extLst>
          </p:cNvPr>
          <p:cNvPicPr>
            <a:picLocks noChangeAspect="1"/>
          </p:cNvPicPr>
          <p:nvPr/>
        </p:nvPicPr>
        <p:blipFill rotWithShape="1">
          <a:blip r:embed="rId4"/>
          <a:srcRect t="14809" b="10191"/>
          <a:stretch/>
        </p:blipFill>
        <p:spPr>
          <a:xfrm>
            <a:off x="836842" y="1815370"/>
            <a:ext cx="1051200" cy="1051200"/>
          </a:xfrm>
          <a:prstGeom prst="ellipse">
            <a:avLst/>
          </a:prstGeom>
        </p:spPr>
      </p:pic>
      <p:pic>
        <p:nvPicPr>
          <p:cNvPr id="36" name="Immagine 35" descr="Immagine che contiene Viso umano, persona, sorriso, vestiti&#10;&#10;Descrizione generata automaticamente">
            <a:extLst>
              <a:ext uri="{FF2B5EF4-FFF2-40B4-BE49-F238E27FC236}">
                <a16:creationId xmlns:a16="http://schemas.microsoft.com/office/drawing/2014/main" id="{C7541CA0-1446-8DC0-E7DA-40468529249C}"/>
              </a:ext>
            </a:extLst>
          </p:cNvPr>
          <p:cNvPicPr>
            <a:picLocks noChangeAspect="1"/>
          </p:cNvPicPr>
          <p:nvPr/>
        </p:nvPicPr>
        <p:blipFill rotWithShape="1">
          <a:blip r:embed="rId5"/>
          <a:srcRect l="3157" t="8633" r="6043" b="17343"/>
          <a:stretch/>
        </p:blipFill>
        <p:spPr>
          <a:xfrm>
            <a:off x="2420910" y="1799287"/>
            <a:ext cx="1051200" cy="1051200"/>
          </a:xfrm>
          <a:prstGeom prst="ellipse">
            <a:avLst/>
          </a:prstGeom>
        </p:spPr>
      </p:pic>
      <p:sp>
        <p:nvSpPr>
          <p:cNvPr id="37" name="Google Shape;323;p30">
            <a:extLst>
              <a:ext uri="{FF2B5EF4-FFF2-40B4-BE49-F238E27FC236}">
                <a16:creationId xmlns:a16="http://schemas.microsoft.com/office/drawing/2014/main" id="{30F64EE9-092F-C64D-DDAA-C73B6E6C5BFC}"/>
              </a:ext>
            </a:extLst>
          </p:cNvPr>
          <p:cNvSpPr txBox="1">
            <a:spLocks/>
          </p:cNvSpPr>
          <p:nvPr/>
        </p:nvSpPr>
        <p:spPr>
          <a:xfrm>
            <a:off x="830455" y="2895186"/>
            <a:ext cx="1083600"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200" dirty="0">
                <a:solidFill>
                  <a:schemeClr val="bg1">
                    <a:lumMod val="95000"/>
                  </a:schemeClr>
                </a:solidFill>
              </a:rPr>
              <a:t>Andrea </a:t>
            </a:r>
            <a:r>
              <a:rPr lang="en-US" sz="1200" dirty="0" err="1">
                <a:solidFill>
                  <a:schemeClr val="bg1">
                    <a:lumMod val="95000"/>
                  </a:schemeClr>
                </a:solidFill>
              </a:rPr>
              <a:t>Violante</a:t>
            </a:r>
            <a:endParaRPr lang="en-US" sz="1200" dirty="0">
              <a:solidFill>
                <a:schemeClr val="bg1">
                  <a:lumMod val="95000"/>
                </a:schemeClr>
              </a:solidFill>
            </a:endParaRPr>
          </a:p>
        </p:txBody>
      </p:sp>
      <p:sp>
        <p:nvSpPr>
          <p:cNvPr id="38" name="Google Shape;323;p30">
            <a:extLst>
              <a:ext uri="{FF2B5EF4-FFF2-40B4-BE49-F238E27FC236}">
                <a16:creationId xmlns:a16="http://schemas.microsoft.com/office/drawing/2014/main" id="{24E7BB5B-966F-BD9B-B507-9EDDDEFAF79D}"/>
              </a:ext>
            </a:extLst>
          </p:cNvPr>
          <p:cNvSpPr txBox="1">
            <a:spLocks/>
          </p:cNvSpPr>
          <p:nvPr/>
        </p:nvSpPr>
        <p:spPr>
          <a:xfrm>
            <a:off x="642173" y="3315838"/>
            <a:ext cx="1460164"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000" b="0" dirty="0">
                <a:solidFill>
                  <a:schemeClr val="bg1">
                    <a:lumMod val="95000"/>
                  </a:schemeClr>
                </a:solidFill>
              </a:rPr>
              <a:t>MST – Statistical Learning</a:t>
            </a:r>
          </a:p>
        </p:txBody>
      </p:sp>
      <p:sp>
        <p:nvSpPr>
          <p:cNvPr id="39" name="Google Shape;323;p30">
            <a:extLst>
              <a:ext uri="{FF2B5EF4-FFF2-40B4-BE49-F238E27FC236}">
                <a16:creationId xmlns:a16="http://schemas.microsoft.com/office/drawing/2014/main" id="{989B2A99-C3FB-BCF5-D4F8-2406BB872CE5}"/>
              </a:ext>
            </a:extLst>
          </p:cNvPr>
          <p:cNvSpPr txBox="1">
            <a:spLocks/>
          </p:cNvSpPr>
          <p:nvPr/>
        </p:nvSpPr>
        <p:spPr>
          <a:xfrm>
            <a:off x="2397762" y="2890491"/>
            <a:ext cx="1083600"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200" dirty="0">
                <a:solidFill>
                  <a:schemeClr val="bg1">
                    <a:lumMod val="95000"/>
                  </a:schemeClr>
                </a:solidFill>
              </a:rPr>
              <a:t>Marsona Panci</a:t>
            </a:r>
          </a:p>
        </p:txBody>
      </p:sp>
      <p:sp>
        <p:nvSpPr>
          <p:cNvPr id="40" name="Google Shape;323;p30">
            <a:extLst>
              <a:ext uri="{FF2B5EF4-FFF2-40B4-BE49-F238E27FC236}">
                <a16:creationId xmlns:a16="http://schemas.microsoft.com/office/drawing/2014/main" id="{797C4338-44CA-017E-E6DE-0614D0338805}"/>
              </a:ext>
            </a:extLst>
          </p:cNvPr>
          <p:cNvSpPr txBox="1">
            <a:spLocks/>
          </p:cNvSpPr>
          <p:nvPr/>
        </p:nvSpPr>
        <p:spPr>
          <a:xfrm>
            <a:off x="2209480" y="3311143"/>
            <a:ext cx="1460164"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000" b="0" dirty="0">
                <a:solidFill>
                  <a:schemeClr val="bg1">
                    <a:lumMod val="95000"/>
                  </a:schemeClr>
                </a:solidFill>
              </a:rPr>
              <a:t>MST – Statistical Learning</a:t>
            </a:r>
          </a:p>
        </p:txBody>
      </p:sp>
      <p:sp>
        <p:nvSpPr>
          <p:cNvPr id="41" name="Google Shape;323;p30">
            <a:extLst>
              <a:ext uri="{FF2B5EF4-FFF2-40B4-BE49-F238E27FC236}">
                <a16:creationId xmlns:a16="http://schemas.microsoft.com/office/drawing/2014/main" id="{6E7FBFBE-AE0D-B3A0-E6B2-562991E6E535}"/>
              </a:ext>
            </a:extLst>
          </p:cNvPr>
          <p:cNvSpPr txBox="1">
            <a:spLocks/>
          </p:cNvSpPr>
          <p:nvPr/>
        </p:nvSpPr>
        <p:spPr>
          <a:xfrm>
            <a:off x="3977842" y="2890491"/>
            <a:ext cx="1083600"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200" dirty="0">
                <a:solidFill>
                  <a:schemeClr val="bg1">
                    <a:lumMod val="95000"/>
                  </a:schemeClr>
                </a:solidFill>
              </a:rPr>
              <a:t>Francesco </a:t>
            </a:r>
            <a:r>
              <a:rPr lang="en-US" sz="1200" dirty="0" err="1">
                <a:solidFill>
                  <a:schemeClr val="bg1">
                    <a:lumMod val="95000"/>
                  </a:schemeClr>
                </a:solidFill>
              </a:rPr>
              <a:t>Stillo</a:t>
            </a:r>
            <a:endParaRPr lang="en-US" sz="1200" dirty="0">
              <a:solidFill>
                <a:schemeClr val="bg1">
                  <a:lumMod val="95000"/>
                </a:schemeClr>
              </a:solidFill>
            </a:endParaRPr>
          </a:p>
        </p:txBody>
      </p:sp>
      <p:sp>
        <p:nvSpPr>
          <p:cNvPr id="42" name="Google Shape;323;p30">
            <a:extLst>
              <a:ext uri="{FF2B5EF4-FFF2-40B4-BE49-F238E27FC236}">
                <a16:creationId xmlns:a16="http://schemas.microsoft.com/office/drawing/2014/main" id="{B1A5C5CF-8C05-C4D8-13BA-29F80E51F6EB}"/>
              </a:ext>
            </a:extLst>
          </p:cNvPr>
          <p:cNvSpPr txBox="1">
            <a:spLocks/>
          </p:cNvSpPr>
          <p:nvPr/>
        </p:nvSpPr>
        <p:spPr>
          <a:xfrm>
            <a:off x="3724187" y="3321886"/>
            <a:ext cx="1566669"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000" b="0" dirty="0">
                <a:solidFill>
                  <a:schemeClr val="bg1">
                    <a:lumMod val="95000"/>
                  </a:schemeClr>
                </a:solidFill>
              </a:rPr>
              <a:t>MMF – Quantitative Finance</a:t>
            </a:r>
          </a:p>
        </p:txBody>
      </p:sp>
      <p:sp>
        <p:nvSpPr>
          <p:cNvPr id="43" name="Google Shape;323;p30">
            <a:extLst>
              <a:ext uri="{FF2B5EF4-FFF2-40B4-BE49-F238E27FC236}">
                <a16:creationId xmlns:a16="http://schemas.microsoft.com/office/drawing/2014/main" id="{D06ECA88-889D-E794-A38B-A66CCC74E062}"/>
              </a:ext>
            </a:extLst>
          </p:cNvPr>
          <p:cNvSpPr txBox="1">
            <a:spLocks/>
          </p:cNvSpPr>
          <p:nvPr/>
        </p:nvSpPr>
        <p:spPr>
          <a:xfrm>
            <a:off x="5566663" y="2905988"/>
            <a:ext cx="1083600"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200" dirty="0">
                <a:solidFill>
                  <a:schemeClr val="bg1">
                    <a:lumMod val="95000"/>
                  </a:schemeClr>
                </a:solidFill>
              </a:rPr>
              <a:t>Gaia </a:t>
            </a:r>
            <a:r>
              <a:rPr lang="en-US" sz="1200" dirty="0" err="1">
                <a:solidFill>
                  <a:schemeClr val="bg1">
                    <a:lumMod val="95000"/>
                  </a:schemeClr>
                </a:solidFill>
              </a:rPr>
              <a:t>Imperatore</a:t>
            </a:r>
            <a:endParaRPr lang="en-US" sz="1200" dirty="0">
              <a:solidFill>
                <a:schemeClr val="bg1">
                  <a:lumMod val="95000"/>
                </a:schemeClr>
              </a:solidFill>
            </a:endParaRPr>
          </a:p>
        </p:txBody>
      </p:sp>
      <p:sp>
        <p:nvSpPr>
          <p:cNvPr id="44" name="Google Shape;323;p30">
            <a:extLst>
              <a:ext uri="{FF2B5EF4-FFF2-40B4-BE49-F238E27FC236}">
                <a16:creationId xmlns:a16="http://schemas.microsoft.com/office/drawing/2014/main" id="{A3E39849-89E1-D0A2-1828-839E3DF18610}"/>
              </a:ext>
            </a:extLst>
          </p:cNvPr>
          <p:cNvSpPr txBox="1">
            <a:spLocks/>
          </p:cNvSpPr>
          <p:nvPr/>
        </p:nvSpPr>
        <p:spPr>
          <a:xfrm>
            <a:off x="5290856" y="3327416"/>
            <a:ext cx="1566669"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000" b="0" dirty="0">
                <a:solidFill>
                  <a:schemeClr val="bg1">
                    <a:lumMod val="95000"/>
                  </a:schemeClr>
                </a:solidFill>
              </a:rPr>
              <a:t>MMF – Quantitative Finance</a:t>
            </a:r>
          </a:p>
        </p:txBody>
      </p:sp>
      <p:sp>
        <p:nvSpPr>
          <p:cNvPr id="45" name="Google Shape;323;p30">
            <a:extLst>
              <a:ext uri="{FF2B5EF4-FFF2-40B4-BE49-F238E27FC236}">
                <a16:creationId xmlns:a16="http://schemas.microsoft.com/office/drawing/2014/main" id="{4E8E6AAE-4FF5-4DCB-45D9-9106DA982A11}"/>
              </a:ext>
            </a:extLst>
          </p:cNvPr>
          <p:cNvSpPr txBox="1">
            <a:spLocks/>
          </p:cNvSpPr>
          <p:nvPr/>
        </p:nvSpPr>
        <p:spPr>
          <a:xfrm>
            <a:off x="7171626" y="2905988"/>
            <a:ext cx="1083600"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200" dirty="0">
                <a:solidFill>
                  <a:schemeClr val="bg1">
                    <a:lumMod val="95000"/>
                  </a:schemeClr>
                </a:solidFill>
              </a:rPr>
              <a:t>Nicola Baldoni</a:t>
            </a:r>
          </a:p>
        </p:txBody>
      </p:sp>
      <p:sp>
        <p:nvSpPr>
          <p:cNvPr id="46" name="Google Shape;323;p30">
            <a:extLst>
              <a:ext uri="{FF2B5EF4-FFF2-40B4-BE49-F238E27FC236}">
                <a16:creationId xmlns:a16="http://schemas.microsoft.com/office/drawing/2014/main" id="{7A16A79D-3644-EFA8-4E02-7543578A9AAC}"/>
              </a:ext>
            </a:extLst>
          </p:cNvPr>
          <p:cNvSpPr txBox="1">
            <a:spLocks/>
          </p:cNvSpPr>
          <p:nvPr/>
        </p:nvSpPr>
        <p:spPr>
          <a:xfrm>
            <a:off x="6895819" y="3327416"/>
            <a:ext cx="1566669" cy="490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Poppins"/>
              <a:buNone/>
              <a:defRPr sz="33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chemeClr val="lt1"/>
              </a:buClr>
              <a:buSzPts val="2400"/>
              <a:buFont typeface="Poppins"/>
              <a:buNone/>
              <a:defRPr sz="2400" b="1" i="0" u="none" strike="noStrike" cap="none">
                <a:solidFill>
                  <a:schemeClr val="lt1"/>
                </a:solidFill>
                <a:latin typeface="Poppins"/>
                <a:ea typeface="Poppins"/>
                <a:cs typeface="Poppins"/>
                <a:sym typeface="Poppins"/>
              </a:defRPr>
            </a:lvl9pPr>
          </a:lstStyle>
          <a:p>
            <a:pPr>
              <a:spcAft>
                <a:spcPts val="1200"/>
              </a:spcAft>
            </a:pPr>
            <a:r>
              <a:rPr lang="en-US" sz="1000" b="0" dirty="0">
                <a:solidFill>
                  <a:schemeClr val="bg1">
                    <a:lumMod val="95000"/>
                  </a:schemeClr>
                </a:solidFill>
              </a:rPr>
              <a:t>MMF – Quantitative Finance</a:t>
            </a:r>
          </a:p>
        </p:txBody>
      </p:sp>
      <p:sp>
        <p:nvSpPr>
          <p:cNvPr id="358" name="Google Shape;362;p34">
            <a:extLst>
              <a:ext uri="{FF2B5EF4-FFF2-40B4-BE49-F238E27FC236}">
                <a16:creationId xmlns:a16="http://schemas.microsoft.com/office/drawing/2014/main" id="{27B1D93E-E5B5-4A05-CD1A-BD2BCC7A2AEE}"/>
              </a:ext>
            </a:extLst>
          </p:cNvPr>
          <p:cNvSpPr txBox="1">
            <a:spLocks noGrp="1"/>
          </p:cNvSpPr>
          <p:nvPr>
            <p:ph type="title"/>
          </p:nvPr>
        </p:nvSpPr>
        <p:spPr>
          <a:xfrm>
            <a:off x="434598" y="64332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solidFill>
                  <a:schemeClr val="bg1">
                    <a:lumMod val="95000"/>
                  </a:schemeClr>
                </a:solidFill>
              </a:rPr>
              <a:t>OUR TEAM</a:t>
            </a:r>
            <a:endParaRPr dirty="0">
              <a:solidFill>
                <a:schemeClr val="bg1">
                  <a:lumMod val="95000"/>
                </a:schemeClr>
              </a:solidFill>
            </a:endParaRPr>
          </a:p>
        </p:txBody>
      </p:sp>
      <p:pic>
        <p:nvPicPr>
          <p:cNvPr id="360" name="Immagine 359" descr="Immagine che contiene Viso umano, persona, camicia, vestiti&#10;&#10;Descrizione generata automaticamente">
            <a:extLst>
              <a:ext uri="{FF2B5EF4-FFF2-40B4-BE49-F238E27FC236}">
                <a16:creationId xmlns:a16="http://schemas.microsoft.com/office/drawing/2014/main" id="{AD62783E-A80E-9E22-C8EA-992325BD9682}"/>
              </a:ext>
            </a:extLst>
          </p:cNvPr>
          <p:cNvPicPr>
            <a:picLocks noChangeAspect="1"/>
          </p:cNvPicPr>
          <p:nvPr/>
        </p:nvPicPr>
        <p:blipFill rotWithShape="1">
          <a:blip r:embed="rId6"/>
          <a:srcRect l="3386" t="16097" r="5427" b="15512"/>
          <a:stretch/>
        </p:blipFill>
        <p:spPr>
          <a:xfrm>
            <a:off x="7141431" y="1798115"/>
            <a:ext cx="1051200" cy="1051200"/>
          </a:xfrm>
          <a:prstGeom prst="ellipse">
            <a:avLst/>
          </a:prstGeom>
        </p:spPr>
      </p:pic>
      <p:pic>
        <p:nvPicPr>
          <p:cNvPr id="362" name="Immagine 361" descr="Immagine che contiene Viso umano, persona, muro, Barba umana&#10;&#10;Descrizione generata automaticamente">
            <a:extLst>
              <a:ext uri="{FF2B5EF4-FFF2-40B4-BE49-F238E27FC236}">
                <a16:creationId xmlns:a16="http://schemas.microsoft.com/office/drawing/2014/main" id="{6928EED7-8755-08FC-5F6C-962FAC351CB4}"/>
              </a:ext>
            </a:extLst>
          </p:cNvPr>
          <p:cNvPicPr>
            <a:picLocks noChangeAspect="1"/>
          </p:cNvPicPr>
          <p:nvPr/>
        </p:nvPicPr>
        <p:blipFill rotWithShape="1">
          <a:blip r:embed="rId7"/>
          <a:srcRect l="5708" t="26138" r="5708" b="11748"/>
          <a:stretch/>
        </p:blipFill>
        <p:spPr>
          <a:xfrm>
            <a:off x="3985737" y="1802310"/>
            <a:ext cx="1051200" cy="1051200"/>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0"/>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Agenda</a:t>
            </a:r>
            <a:endParaRPr dirty="0"/>
          </a:p>
        </p:txBody>
      </p:sp>
      <p:sp>
        <p:nvSpPr>
          <p:cNvPr id="321" name="Google Shape;321;p30"/>
          <p:cNvSpPr txBox="1">
            <a:spLocks noGrp="1"/>
          </p:cNvSpPr>
          <p:nvPr>
            <p:ph type="title"/>
          </p:nvPr>
        </p:nvSpPr>
        <p:spPr>
          <a:xfrm>
            <a:off x="555275" y="1508746"/>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dirty="0"/>
              <a:t>01</a:t>
            </a:r>
            <a:endParaRPr dirty="0"/>
          </a:p>
        </p:txBody>
      </p:sp>
      <p:sp>
        <p:nvSpPr>
          <p:cNvPr id="322" name="Google Shape;322;p30"/>
          <p:cNvSpPr txBox="1">
            <a:spLocks noGrp="1"/>
          </p:cNvSpPr>
          <p:nvPr>
            <p:ph type="subTitle" idx="1"/>
          </p:nvPr>
        </p:nvSpPr>
        <p:spPr>
          <a:xfrm>
            <a:off x="1492698" y="1488833"/>
            <a:ext cx="2102515" cy="868105"/>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Data Exploration</a:t>
            </a:r>
            <a:endParaRPr dirty="0"/>
          </a:p>
        </p:txBody>
      </p:sp>
      <p:sp>
        <p:nvSpPr>
          <p:cNvPr id="324" name="Google Shape;324;p30"/>
          <p:cNvSpPr txBox="1">
            <a:spLocks noGrp="1"/>
          </p:cNvSpPr>
          <p:nvPr>
            <p:ph type="title" idx="3"/>
          </p:nvPr>
        </p:nvSpPr>
        <p:spPr>
          <a:xfrm>
            <a:off x="586171" y="2871693"/>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dirty="0"/>
              <a:t>03</a:t>
            </a:r>
            <a:endParaRPr dirty="0"/>
          </a:p>
        </p:txBody>
      </p:sp>
      <p:sp>
        <p:nvSpPr>
          <p:cNvPr id="325" name="Google Shape;325;p30"/>
          <p:cNvSpPr txBox="1">
            <a:spLocks noGrp="1"/>
          </p:cNvSpPr>
          <p:nvPr>
            <p:ph type="subTitle" idx="4"/>
          </p:nvPr>
        </p:nvSpPr>
        <p:spPr>
          <a:xfrm>
            <a:off x="1790474" y="2870821"/>
            <a:ext cx="1355748" cy="1187407"/>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Kalman </a:t>
            </a:r>
            <a:r>
              <a:rPr lang="en-GB" dirty="0"/>
              <a:t>Filter</a:t>
            </a:r>
          </a:p>
        </p:txBody>
      </p:sp>
      <p:sp>
        <p:nvSpPr>
          <p:cNvPr id="327" name="Google Shape;327;p30"/>
          <p:cNvSpPr txBox="1">
            <a:spLocks noGrp="1"/>
          </p:cNvSpPr>
          <p:nvPr>
            <p:ph type="title" idx="6"/>
          </p:nvPr>
        </p:nvSpPr>
        <p:spPr>
          <a:xfrm>
            <a:off x="4428118" y="1528871"/>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dirty="0"/>
              <a:t>02</a:t>
            </a:r>
            <a:endParaRPr dirty="0"/>
          </a:p>
        </p:txBody>
      </p:sp>
      <p:sp>
        <p:nvSpPr>
          <p:cNvPr id="328" name="Google Shape;328;p30"/>
          <p:cNvSpPr txBox="1">
            <a:spLocks noGrp="1"/>
          </p:cNvSpPr>
          <p:nvPr>
            <p:ph type="subTitle" idx="7"/>
          </p:nvPr>
        </p:nvSpPr>
        <p:spPr>
          <a:xfrm>
            <a:off x="5130698" y="1635675"/>
            <a:ext cx="25242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Regression</a:t>
            </a:r>
            <a:endParaRPr dirty="0"/>
          </a:p>
        </p:txBody>
      </p:sp>
      <p:sp>
        <p:nvSpPr>
          <p:cNvPr id="330" name="Google Shape;330;p30"/>
          <p:cNvSpPr txBox="1">
            <a:spLocks noGrp="1"/>
          </p:cNvSpPr>
          <p:nvPr>
            <p:ph type="title" idx="9"/>
          </p:nvPr>
        </p:nvSpPr>
        <p:spPr>
          <a:xfrm>
            <a:off x="4482007" y="2871724"/>
            <a:ext cx="923700" cy="8412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dirty="0"/>
              <a:t>04</a:t>
            </a:r>
            <a:endParaRPr dirty="0"/>
          </a:p>
        </p:txBody>
      </p:sp>
      <p:sp>
        <p:nvSpPr>
          <p:cNvPr id="331" name="Google Shape;331;p30"/>
          <p:cNvSpPr txBox="1">
            <a:spLocks noGrp="1"/>
          </p:cNvSpPr>
          <p:nvPr>
            <p:ph type="subTitle" idx="13"/>
          </p:nvPr>
        </p:nvSpPr>
        <p:spPr>
          <a:xfrm>
            <a:off x="5624462" y="2905650"/>
            <a:ext cx="1925629" cy="337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Monster Index Forcasting</a:t>
            </a:r>
          </a:p>
        </p:txBody>
      </p:sp>
      <p:sp>
        <p:nvSpPr>
          <p:cNvPr id="333" name="Google Shape;333;p30"/>
          <p:cNvSpPr/>
          <p:nvPr/>
        </p:nvSpPr>
        <p:spPr>
          <a:xfrm>
            <a:off x="1589537" y="1502270"/>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1593908" y="287082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5518372" y="1508746"/>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5518372" y="287082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Immagine 10" descr="Immagine che contiene schermata, creatività, arte, design&#10;&#10;Descrizione generata automaticamente">
            <a:extLst>
              <a:ext uri="{FF2B5EF4-FFF2-40B4-BE49-F238E27FC236}">
                <a16:creationId xmlns:a16="http://schemas.microsoft.com/office/drawing/2014/main" id="{177C0467-0726-D210-BD10-84A57D9A73D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93751" y="2941746"/>
            <a:ext cx="673366" cy="602808"/>
          </a:xfrm>
          <a:prstGeom prst="rect">
            <a:avLst/>
          </a:prstGeom>
        </p:spPr>
      </p:pic>
      <p:pic>
        <p:nvPicPr>
          <p:cNvPr id="15" name="Picture 14" descr="A blue circle with white letter r&#10;&#10;Description automatically generated">
            <a:extLst>
              <a:ext uri="{FF2B5EF4-FFF2-40B4-BE49-F238E27FC236}">
                <a16:creationId xmlns:a16="http://schemas.microsoft.com/office/drawing/2014/main" id="{138CCEFE-3662-D119-8F01-7A0B02FE44E1}"/>
              </a:ext>
            </a:extLst>
          </p:cNvPr>
          <p:cNvPicPr>
            <a:picLocks noChangeAspect="1"/>
          </p:cNvPicPr>
          <p:nvPr/>
        </p:nvPicPr>
        <p:blipFill rotWithShape="1">
          <a:blip r:embed="rId5"/>
          <a:srcRect l="25037" t="6250" r="24987" b="7866"/>
          <a:stretch/>
        </p:blipFill>
        <p:spPr>
          <a:xfrm>
            <a:off x="7518411" y="1488833"/>
            <a:ext cx="743973" cy="727385"/>
          </a:xfrm>
          <a:prstGeom prst="ellipse">
            <a:avLst/>
          </a:prstGeom>
        </p:spPr>
      </p:pic>
      <p:pic>
        <p:nvPicPr>
          <p:cNvPr id="17" name="Picture 16" descr="A blue and yellow snake logo&#10;&#10;Description automatically generated">
            <a:extLst>
              <a:ext uri="{FF2B5EF4-FFF2-40B4-BE49-F238E27FC236}">
                <a16:creationId xmlns:a16="http://schemas.microsoft.com/office/drawing/2014/main" id="{7A5374A2-6828-7154-97D3-47A97F512525}"/>
              </a:ext>
            </a:extLst>
          </p:cNvPr>
          <p:cNvPicPr>
            <a:picLocks noChangeAspect="1"/>
          </p:cNvPicPr>
          <p:nvPr/>
        </p:nvPicPr>
        <p:blipFill rotWithShape="1">
          <a:blip r:embed="rId6"/>
          <a:srcRect b="9871"/>
          <a:stretch/>
        </p:blipFill>
        <p:spPr>
          <a:xfrm>
            <a:off x="3443744" y="1528871"/>
            <a:ext cx="610051" cy="602808"/>
          </a:xfrm>
          <a:prstGeom prst="rect">
            <a:avLst/>
          </a:prstGeom>
        </p:spPr>
      </p:pic>
      <p:pic>
        <p:nvPicPr>
          <p:cNvPr id="20" name="Picture 19" descr="A blue and yellow snake logo&#10;&#10;Description automatically generated">
            <a:extLst>
              <a:ext uri="{FF2B5EF4-FFF2-40B4-BE49-F238E27FC236}">
                <a16:creationId xmlns:a16="http://schemas.microsoft.com/office/drawing/2014/main" id="{7023BBBD-2E92-CBA1-B8E2-7887C50184C6}"/>
              </a:ext>
            </a:extLst>
          </p:cNvPr>
          <p:cNvPicPr>
            <a:picLocks noChangeAspect="1"/>
          </p:cNvPicPr>
          <p:nvPr/>
        </p:nvPicPr>
        <p:blipFill rotWithShape="1">
          <a:blip r:embed="rId6"/>
          <a:srcRect b="8267"/>
          <a:stretch/>
        </p:blipFill>
        <p:spPr>
          <a:xfrm>
            <a:off x="7654898" y="2984666"/>
            <a:ext cx="610051" cy="6135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21" name="Rettangolo con angoli arrotondati 20">
            <a:extLst>
              <a:ext uri="{FF2B5EF4-FFF2-40B4-BE49-F238E27FC236}">
                <a16:creationId xmlns:a16="http://schemas.microsoft.com/office/drawing/2014/main" id="{718C01EF-8550-970C-436E-19B08F2AC24D}"/>
              </a:ext>
            </a:extLst>
          </p:cNvPr>
          <p:cNvSpPr/>
          <p:nvPr/>
        </p:nvSpPr>
        <p:spPr>
          <a:xfrm>
            <a:off x="6199718" y="1891380"/>
            <a:ext cx="2342445" cy="126817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con angoli arrotondati 19">
            <a:extLst>
              <a:ext uri="{FF2B5EF4-FFF2-40B4-BE49-F238E27FC236}">
                <a16:creationId xmlns:a16="http://schemas.microsoft.com/office/drawing/2014/main" id="{B66A645D-6FBF-0CD0-0AF1-FA259665AAE8}"/>
              </a:ext>
            </a:extLst>
          </p:cNvPr>
          <p:cNvSpPr/>
          <p:nvPr/>
        </p:nvSpPr>
        <p:spPr>
          <a:xfrm>
            <a:off x="3253317" y="2960005"/>
            <a:ext cx="2381956" cy="115101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con angoli arrotondati 18">
            <a:extLst>
              <a:ext uri="{FF2B5EF4-FFF2-40B4-BE49-F238E27FC236}">
                <a16:creationId xmlns:a16="http://schemas.microsoft.com/office/drawing/2014/main" id="{2F223429-CD9B-4B46-C002-9B6462F5122E}"/>
              </a:ext>
            </a:extLst>
          </p:cNvPr>
          <p:cNvSpPr/>
          <p:nvPr/>
        </p:nvSpPr>
        <p:spPr>
          <a:xfrm>
            <a:off x="3385961" y="1213553"/>
            <a:ext cx="2050344" cy="96994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Rettangolo con angoli arrotondati 17">
            <a:extLst>
              <a:ext uri="{FF2B5EF4-FFF2-40B4-BE49-F238E27FC236}">
                <a16:creationId xmlns:a16="http://schemas.microsoft.com/office/drawing/2014/main" id="{9119248A-C2DC-FF01-F7B0-C459915E1943}"/>
              </a:ext>
            </a:extLst>
          </p:cNvPr>
          <p:cNvSpPr/>
          <p:nvPr/>
        </p:nvSpPr>
        <p:spPr>
          <a:xfrm>
            <a:off x="497417" y="1843847"/>
            <a:ext cx="2050344" cy="136324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62" name="Google Shape;362;p3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Objective</a:t>
            </a:r>
            <a:endParaRPr dirty="0"/>
          </a:p>
        </p:txBody>
      </p:sp>
      <p:sp>
        <p:nvSpPr>
          <p:cNvPr id="364" name="Google Shape;364;p34"/>
          <p:cNvSpPr txBox="1">
            <a:spLocks noGrp="1"/>
          </p:cNvSpPr>
          <p:nvPr>
            <p:ph type="subTitle" idx="2"/>
          </p:nvPr>
        </p:nvSpPr>
        <p:spPr>
          <a:xfrm>
            <a:off x="3202517" y="1347807"/>
            <a:ext cx="2342445" cy="6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000" dirty="0">
                <a:solidFill>
                  <a:schemeClr val="bg2">
                    <a:lumMod val="90000"/>
                    <a:lumOff val="10000"/>
                  </a:schemeClr>
                </a:solidFill>
              </a:rPr>
              <a:t>The portfolio will be heavily weighted towards equities </a:t>
            </a:r>
          </a:p>
          <a:p>
            <a:pPr marL="0" lvl="0" indent="0" algn="ctr" rtl="0">
              <a:spcBef>
                <a:spcPts val="0"/>
              </a:spcBef>
              <a:spcAft>
                <a:spcPts val="0"/>
              </a:spcAft>
              <a:buClr>
                <a:schemeClr val="dk1"/>
              </a:buClr>
              <a:buSzPts val="1100"/>
              <a:buFont typeface="Arial"/>
              <a:buNone/>
            </a:pPr>
            <a:r>
              <a:rPr lang="en-US" sz="1000" dirty="0">
                <a:solidFill>
                  <a:schemeClr val="bg2">
                    <a:lumMod val="90000"/>
                    <a:lumOff val="10000"/>
                  </a:schemeClr>
                </a:solidFill>
              </a:rPr>
              <a:t>(≈ 80%)</a:t>
            </a:r>
            <a:endParaRPr sz="1000" dirty="0">
              <a:solidFill>
                <a:schemeClr val="bg2">
                  <a:lumMod val="90000"/>
                  <a:lumOff val="10000"/>
                </a:schemeClr>
              </a:solidFill>
            </a:endParaRPr>
          </a:p>
        </p:txBody>
      </p:sp>
      <p:sp>
        <p:nvSpPr>
          <p:cNvPr id="3" name="CasellaDiTesto 2">
            <a:extLst>
              <a:ext uri="{FF2B5EF4-FFF2-40B4-BE49-F238E27FC236}">
                <a16:creationId xmlns:a16="http://schemas.microsoft.com/office/drawing/2014/main" id="{FA9E7097-91CA-3F31-6173-9B2B7C46ABAA}"/>
              </a:ext>
            </a:extLst>
          </p:cNvPr>
          <p:cNvSpPr txBox="1"/>
          <p:nvPr/>
        </p:nvSpPr>
        <p:spPr>
          <a:xfrm>
            <a:off x="552450" y="2014995"/>
            <a:ext cx="1940278" cy="1061829"/>
          </a:xfrm>
          <a:prstGeom prst="rect">
            <a:avLst/>
          </a:prstGeom>
          <a:noFill/>
        </p:spPr>
        <p:txBody>
          <a:bodyPr wrap="square">
            <a:spAutoFit/>
          </a:bodyPr>
          <a:lstStyle/>
          <a:p>
            <a:pPr algn="ctr"/>
            <a:r>
              <a:rPr lang="en-US" sz="1050" dirty="0">
                <a:solidFill>
                  <a:schemeClr val="bg2">
                    <a:lumMod val="90000"/>
                    <a:lumOff val="10000"/>
                  </a:schemeClr>
                </a:solidFill>
                <a:latin typeface="Poppins" panose="00000500000000000000" pitchFamily="2" charset="0"/>
                <a:cs typeface="Poppins" panose="00000500000000000000" pitchFamily="2" charset="0"/>
              </a:rPr>
              <a:t>Construction of a portfolio that mirrors the performance of a specific market index, tailored for a young, financially savvy client aged 20-25. </a:t>
            </a:r>
            <a:endParaRPr lang="it-IT" sz="1050" dirty="0">
              <a:solidFill>
                <a:schemeClr val="bg2">
                  <a:lumMod val="90000"/>
                  <a:lumOff val="10000"/>
                </a:schemeClr>
              </a:solidFill>
              <a:latin typeface="Poppins" panose="00000500000000000000" pitchFamily="2" charset="0"/>
              <a:cs typeface="Poppins" panose="00000500000000000000" pitchFamily="2" charset="0"/>
            </a:endParaRPr>
          </a:p>
        </p:txBody>
      </p:sp>
      <p:sp>
        <p:nvSpPr>
          <p:cNvPr id="12" name="Google Shape;364;p34">
            <a:extLst>
              <a:ext uri="{FF2B5EF4-FFF2-40B4-BE49-F238E27FC236}">
                <a16:creationId xmlns:a16="http://schemas.microsoft.com/office/drawing/2014/main" id="{2BA1AFB6-E699-BB9D-7F75-C61FAA294124}"/>
              </a:ext>
            </a:extLst>
          </p:cNvPr>
          <p:cNvSpPr txBox="1">
            <a:spLocks/>
          </p:cNvSpPr>
          <p:nvPr/>
        </p:nvSpPr>
        <p:spPr>
          <a:xfrm>
            <a:off x="3253317" y="3090265"/>
            <a:ext cx="2342445" cy="61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Poppins"/>
              <a:buNone/>
              <a:defRPr sz="1400" b="0" i="0" u="none" strike="noStrike" cap="none">
                <a:solidFill>
                  <a:schemeClr val="lt1"/>
                </a:solidFill>
                <a:latin typeface="Poppins"/>
                <a:ea typeface="Poppins"/>
                <a:cs typeface="Poppins"/>
                <a:sym typeface="Poppins"/>
              </a:defRPr>
            </a:lvl1pPr>
            <a:lvl2pPr marL="914400" marR="0" lvl="1" indent="-317500" algn="ctr" rtl="0">
              <a:lnSpc>
                <a:spcPct val="115000"/>
              </a:lnSpc>
              <a:spcBef>
                <a:spcPts val="1200"/>
              </a:spcBef>
              <a:spcAft>
                <a:spcPts val="0"/>
              </a:spcAft>
              <a:buClr>
                <a:schemeClr val="dk1"/>
              </a:buClr>
              <a:buSzPts val="1400"/>
              <a:buFont typeface="Poppins"/>
              <a:buNone/>
              <a:defRPr sz="1400" b="0" i="0" u="none" strike="noStrike" cap="none">
                <a:solidFill>
                  <a:schemeClr val="lt1"/>
                </a:solidFill>
                <a:latin typeface="Poppins"/>
                <a:ea typeface="Poppins"/>
                <a:cs typeface="Poppins"/>
                <a:sym typeface="Poppins"/>
              </a:defRPr>
            </a:lvl2pPr>
            <a:lvl3pPr marL="1371600" marR="0" lvl="2" indent="-317500" algn="ctr" rtl="0">
              <a:lnSpc>
                <a:spcPct val="115000"/>
              </a:lnSpc>
              <a:spcBef>
                <a:spcPts val="1200"/>
              </a:spcBef>
              <a:spcAft>
                <a:spcPts val="0"/>
              </a:spcAft>
              <a:buClr>
                <a:schemeClr val="dk1"/>
              </a:buClr>
              <a:buSzPts val="1400"/>
              <a:buFont typeface="Poppins"/>
              <a:buNone/>
              <a:defRPr sz="1400" b="0" i="0" u="none" strike="noStrike" cap="none">
                <a:solidFill>
                  <a:schemeClr val="lt1"/>
                </a:solidFill>
                <a:latin typeface="Poppins"/>
                <a:ea typeface="Poppins"/>
                <a:cs typeface="Poppins"/>
                <a:sym typeface="Poppins"/>
              </a:defRPr>
            </a:lvl3pPr>
            <a:lvl4pPr marL="1828800" marR="0" lvl="3" indent="-317500" algn="ctr" rtl="0">
              <a:lnSpc>
                <a:spcPct val="115000"/>
              </a:lnSpc>
              <a:spcBef>
                <a:spcPts val="1200"/>
              </a:spcBef>
              <a:spcAft>
                <a:spcPts val="0"/>
              </a:spcAft>
              <a:buClr>
                <a:schemeClr val="dk1"/>
              </a:buClr>
              <a:buSzPts val="1400"/>
              <a:buFont typeface="Poppins"/>
              <a:buNone/>
              <a:defRPr sz="1400" b="0" i="0" u="none" strike="noStrike" cap="none">
                <a:solidFill>
                  <a:schemeClr val="lt1"/>
                </a:solidFill>
                <a:latin typeface="Poppins"/>
                <a:ea typeface="Poppins"/>
                <a:cs typeface="Poppins"/>
                <a:sym typeface="Poppins"/>
              </a:defRPr>
            </a:lvl4pPr>
            <a:lvl5pPr marL="2286000" marR="0" lvl="4" indent="-317500" algn="ctr" rtl="0">
              <a:lnSpc>
                <a:spcPct val="115000"/>
              </a:lnSpc>
              <a:spcBef>
                <a:spcPts val="1200"/>
              </a:spcBef>
              <a:spcAft>
                <a:spcPts val="0"/>
              </a:spcAft>
              <a:buClr>
                <a:schemeClr val="dk1"/>
              </a:buClr>
              <a:buSzPts val="1400"/>
              <a:buFont typeface="Poppins"/>
              <a:buNone/>
              <a:defRPr sz="1400" b="0" i="0" u="none" strike="noStrike" cap="none">
                <a:solidFill>
                  <a:schemeClr val="lt1"/>
                </a:solidFill>
                <a:latin typeface="Poppins"/>
                <a:ea typeface="Poppins"/>
                <a:cs typeface="Poppins"/>
                <a:sym typeface="Poppins"/>
              </a:defRPr>
            </a:lvl5pPr>
            <a:lvl6pPr marL="2743200" marR="0" lvl="5" indent="-317500" algn="ctr" rtl="0">
              <a:lnSpc>
                <a:spcPct val="115000"/>
              </a:lnSpc>
              <a:spcBef>
                <a:spcPts val="1200"/>
              </a:spcBef>
              <a:spcAft>
                <a:spcPts val="0"/>
              </a:spcAft>
              <a:buClr>
                <a:schemeClr val="dk1"/>
              </a:buClr>
              <a:buSzPts val="1400"/>
              <a:buFont typeface="Poppins"/>
              <a:buNone/>
              <a:defRPr sz="1400" b="0" i="0" u="none" strike="noStrike" cap="none">
                <a:solidFill>
                  <a:schemeClr val="lt1"/>
                </a:solidFill>
                <a:latin typeface="Poppins"/>
                <a:ea typeface="Poppins"/>
                <a:cs typeface="Poppins"/>
                <a:sym typeface="Poppins"/>
              </a:defRPr>
            </a:lvl6pPr>
            <a:lvl7pPr marL="3200400" marR="0" lvl="6" indent="-317500" algn="ctr" rtl="0">
              <a:lnSpc>
                <a:spcPct val="115000"/>
              </a:lnSpc>
              <a:spcBef>
                <a:spcPts val="1200"/>
              </a:spcBef>
              <a:spcAft>
                <a:spcPts val="0"/>
              </a:spcAft>
              <a:buClr>
                <a:schemeClr val="dk1"/>
              </a:buClr>
              <a:buSzPts val="1400"/>
              <a:buFont typeface="Poppins"/>
              <a:buNone/>
              <a:defRPr sz="1400" b="0" i="0" u="none" strike="noStrike" cap="none">
                <a:solidFill>
                  <a:schemeClr val="lt1"/>
                </a:solidFill>
                <a:latin typeface="Poppins"/>
                <a:ea typeface="Poppins"/>
                <a:cs typeface="Poppins"/>
                <a:sym typeface="Poppins"/>
              </a:defRPr>
            </a:lvl7pPr>
            <a:lvl8pPr marL="3657600" marR="0" lvl="7" indent="-317500" algn="ctr" rtl="0">
              <a:lnSpc>
                <a:spcPct val="115000"/>
              </a:lnSpc>
              <a:spcBef>
                <a:spcPts val="1200"/>
              </a:spcBef>
              <a:spcAft>
                <a:spcPts val="0"/>
              </a:spcAft>
              <a:buClr>
                <a:schemeClr val="dk1"/>
              </a:buClr>
              <a:buSzPts val="1400"/>
              <a:buFont typeface="Poppins"/>
              <a:buNone/>
              <a:defRPr sz="1400" b="0" i="0" u="none" strike="noStrike" cap="none">
                <a:solidFill>
                  <a:schemeClr val="lt1"/>
                </a:solidFill>
                <a:latin typeface="Poppins"/>
                <a:ea typeface="Poppins"/>
                <a:cs typeface="Poppins"/>
                <a:sym typeface="Poppins"/>
              </a:defRPr>
            </a:lvl8pPr>
            <a:lvl9pPr marL="4114800" marR="0" lvl="8" indent="-317500" algn="ctr" rtl="0">
              <a:lnSpc>
                <a:spcPct val="115000"/>
              </a:lnSpc>
              <a:spcBef>
                <a:spcPts val="1200"/>
              </a:spcBef>
              <a:spcAft>
                <a:spcPts val="1200"/>
              </a:spcAft>
              <a:buClr>
                <a:schemeClr val="dk1"/>
              </a:buClr>
              <a:buSzPts val="1400"/>
              <a:buFont typeface="Poppins"/>
              <a:buNone/>
              <a:defRPr sz="1400" b="0" i="0" u="none" strike="noStrike" cap="none">
                <a:solidFill>
                  <a:schemeClr val="lt1"/>
                </a:solidFill>
                <a:latin typeface="Poppins"/>
                <a:ea typeface="Poppins"/>
                <a:cs typeface="Poppins"/>
                <a:sym typeface="Poppins"/>
              </a:defRPr>
            </a:lvl9pPr>
          </a:lstStyle>
          <a:p>
            <a:pPr marL="0" indent="0">
              <a:buSzPts val="1100"/>
              <a:buFont typeface="Arial"/>
              <a:buNone/>
            </a:pPr>
            <a:r>
              <a:rPr lang="en-US" sz="1000" dirty="0">
                <a:solidFill>
                  <a:schemeClr val="bg2">
                    <a:lumMod val="90000"/>
                    <a:lumOff val="10000"/>
                  </a:schemeClr>
                </a:solidFill>
              </a:rPr>
              <a:t>To diversify risk and enhance stability, a minor allocation will be dedicated to bonds (≈ 15%) and other alternative assets (≈ 5%).</a:t>
            </a:r>
          </a:p>
        </p:txBody>
      </p:sp>
      <p:sp>
        <p:nvSpPr>
          <p:cNvPr id="16" name="CasellaDiTesto 15">
            <a:extLst>
              <a:ext uri="{FF2B5EF4-FFF2-40B4-BE49-F238E27FC236}">
                <a16:creationId xmlns:a16="http://schemas.microsoft.com/office/drawing/2014/main" id="{6D29905A-4617-35F2-BC35-9146C1484196}"/>
              </a:ext>
            </a:extLst>
          </p:cNvPr>
          <p:cNvSpPr txBox="1"/>
          <p:nvPr/>
        </p:nvSpPr>
        <p:spPr>
          <a:xfrm>
            <a:off x="6294262" y="2011991"/>
            <a:ext cx="2153356" cy="1061829"/>
          </a:xfrm>
          <a:prstGeom prst="rect">
            <a:avLst/>
          </a:prstGeom>
          <a:noFill/>
        </p:spPr>
        <p:txBody>
          <a:bodyPr wrap="square">
            <a:spAutoFit/>
          </a:bodyPr>
          <a:lstStyle/>
          <a:p>
            <a:pPr algn="ctr"/>
            <a:r>
              <a:rPr lang="en-US" sz="1050" dirty="0">
                <a:solidFill>
                  <a:schemeClr val="bg2">
                    <a:lumMod val="90000"/>
                    <a:lumOff val="10000"/>
                  </a:schemeClr>
                </a:solidFill>
                <a:latin typeface="Poppins" panose="00000500000000000000" pitchFamily="2" charset="0"/>
                <a:cs typeface="Poppins" panose="00000500000000000000" pitchFamily="2" charset="0"/>
              </a:rPr>
              <a:t>This strategy acknowledges potential market downturns but leverages the long-term growth potential of a predominantly equity-based portfolio.</a:t>
            </a:r>
            <a:endParaRPr lang="it-IT" sz="1050" dirty="0">
              <a:solidFill>
                <a:schemeClr val="bg2">
                  <a:lumMod val="90000"/>
                  <a:lumOff val="10000"/>
                </a:schemeClr>
              </a:solidFill>
              <a:latin typeface="Poppins" panose="00000500000000000000" pitchFamily="2" charset="0"/>
              <a:cs typeface="Poppins" panose="00000500000000000000" pitchFamily="2" charset="0"/>
            </a:endParaRPr>
          </a:p>
        </p:txBody>
      </p:sp>
      <p:cxnSp>
        <p:nvCxnSpPr>
          <p:cNvPr id="28" name="Connettore curvo 27">
            <a:extLst>
              <a:ext uri="{FF2B5EF4-FFF2-40B4-BE49-F238E27FC236}">
                <a16:creationId xmlns:a16="http://schemas.microsoft.com/office/drawing/2014/main" id="{1003695E-BB7B-6467-8530-10E4F5623CF8}"/>
              </a:ext>
            </a:extLst>
          </p:cNvPr>
          <p:cNvCxnSpPr>
            <a:cxnSpLocks/>
            <a:stCxn id="18" idx="3"/>
            <a:endCxn id="12" idx="1"/>
          </p:cNvCxnSpPr>
          <p:nvPr/>
        </p:nvCxnSpPr>
        <p:spPr>
          <a:xfrm>
            <a:off x="2547761" y="2525469"/>
            <a:ext cx="705556" cy="870646"/>
          </a:xfrm>
          <a:prstGeom prst="curvedConnector3">
            <a:avLst/>
          </a:prstGeom>
          <a:ln>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0" name="Connettore curvo 29">
            <a:extLst>
              <a:ext uri="{FF2B5EF4-FFF2-40B4-BE49-F238E27FC236}">
                <a16:creationId xmlns:a16="http://schemas.microsoft.com/office/drawing/2014/main" id="{81D6D825-96AB-08E4-8169-2567784AA786}"/>
              </a:ext>
            </a:extLst>
          </p:cNvPr>
          <p:cNvCxnSpPr>
            <a:cxnSpLocks/>
            <a:stCxn id="18" idx="3"/>
            <a:endCxn id="19" idx="1"/>
          </p:cNvCxnSpPr>
          <p:nvPr/>
        </p:nvCxnSpPr>
        <p:spPr>
          <a:xfrm flipV="1">
            <a:off x="2547761" y="1698524"/>
            <a:ext cx="838200" cy="826945"/>
          </a:xfrm>
          <a:prstGeom prst="curvedConnector3">
            <a:avLst>
              <a:gd name="adj1" fmla="val 50000"/>
            </a:avLst>
          </a:prstGeom>
          <a:ln>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3" name="Connettore curvo 32">
            <a:extLst>
              <a:ext uri="{FF2B5EF4-FFF2-40B4-BE49-F238E27FC236}">
                <a16:creationId xmlns:a16="http://schemas.microsoft.com/office/drawing/2014/main" id="{1216C8A2-A3E1-F7E4-E186-990C28593132}"/>
              </a:ext>
            </a:extLst>
          </p:cNvPr>
          <p:cNvCxnSpPr>
            <a:cxnSpLocks/>
            <a:stCxn id="19" idx="3"/>
            <a:endCxn id="21" idx="1"/>
          </p:cNvCxnSpPr>
          <p:nvPr/>
        </p:nvCxnSpPr>
        <p:spPr>
          <a:xfrm>
            <a:off x="5436305" y="1698524"/>
            <a:ext cx="763413" cy="826945"/>
          </a:xfrm>
          <a:prstGeom prst="curvedConnector3">
            <a:avLst>
              <a:gd name="adj1" fmla="val 50000"/>
            </a:avLst>
          </a:prstGeom>
          <a:ln>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6" name="Connettore curvo 35">
            <a:extLst>
              <a:ext uri="{FF2B5EF4-FFF2-40B4-BE49-F238E27FC236}">
                <a16:creationId xmlns:a16="http://schemas.microsoft.com/office/drawing/2014/main" id="{3C2A7CB8-97E6-878D-04F0-AD01E6061558}"/>
              </a:ext>
            </a:extLst>
          </p:cNvPr>
          <p:cNvCxnSpPr>
            <a:cxnSpLocks/>
            <a:stCxn id="20" idx="3"/>
            <a:endCxn id="21" idx="1"/>
          </p:cNvCxnSpPr>
          <p:nvPr/>
        </p:nvCxnSpPr>
        <p:spPr>
          <a:xfrm flipV="1">
            <a:off x="5635273" y="2525469"/>
            <a:ext cx="564445" cy="1010044"/>
          </a:xfrm>
          <a:prstGeom prst="curvedConnector3">
            <a:avLst>
              <a:gd name="adj1" fmla="val 50000"/>
            </a:avLst>
          </a:prstGeom>
          <a:ln>
            <a:solidFill>
              <a:schemeClr val="bg1">
                <a:lumMod val="95000"/>
              </a:schemeClr>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5" name="Title 4">
            <a:extLst>
              <a:ext uri="{FF2B5EF4-FFF2-40B4-BE49-F238E27FC236}">
                <a16:creationId xmlns:a16="http://schemas.microsoft.com/office/drawing/2014/main" id="{584FFCB0-BCF1-6186-F8A8-695DFB870775}"/>
              </a:ext>
            </a:extLst>
          </p:cNvPr>
          <p:cNvSpPr>
            <a:spLocks noGrp="1"/>
          </p:cNvSpPr>
          <p:nvPr>
            <p:ph type="title"/>
          </p:nvPr>
        </p:nvSpPr>
        <p:spPr>
          <a:xfrm>
            <a:off x="368513" y="318541"/>
            <a:ext cx="7717500" cy="572700"/>
          </a:xfrm>
        </p:spPr>
        <p:txBody>
          <a:bodyPr/>
          <a:lstStyle/>
          <a:p>
            <a:pPr algn="l"/>
            <a:r>
              <a:rPr lang="en-IT" dirty="0"/>
              <a:t>1. DATA EXPLORATION</a:t>
            </a:r>
          </a:p>
        </p:txBody>
      </p:sp>
      <p:pic>
        <p:nvPicPr>
          <p:cNvPr id="3" name="Picture 5">
            <a:extLst>
              <a:ext uri="{FF2B5EF4-FFF2-40B4-BE49-F238E27FC236}">
                <a16:creationId xmlns:a16="http://schemas.microsoft.com/office/drawing/2014/main" id="{C587E68D-8690-60FC-A2D9-515499DF5502}"/>
              </a:ext>
            </a:extLst>
          </p:cNvPr>
          <p:cNvPicPr>
            <a:picLocks noChangeAspect="1"/>
          </p:cNvPicPr>
          <p:nvPr/>
        </p:nvPicPr>
        <p:blipFill rotWithShape="1">
          <a:blip r:embed="rId3"/>
          <a:srcRect l="50549" t="-728" r="-2709" b="728"/>
          <a:stretch/>
        </p:blipFill>
        <p:spPr>
          <a:xfrm>
            <a:off x="715761" y="1023850"/>
            <a:ext cx="2926393" cy="3095800"/>
          </a:xfrm>
          <a:prstGeom prst="rect">
            <a:avLst/>
          </a:prstGeom>
        </p:spPr>
      </p:pic>
      <p:pic>
        <p:nvPicPr>
          <p:cNvPr id="6" name="Picture 8">
            <a:extLst>
              <a:ext uri="{FF2B5EF4-FFF2-40B4-BE49-F238E27FC236}">
                <a16:creationId xmlns:a16="http://schemas.microsoft.com/office/drawing/2014/main" id="{D0192813-EA88-C771-006F-5AF6AFB11B4A}"/>
              </a:ext>
            </a:extLst>
          </p:cNvPr>
          <p:cNvPicPr>
            <a:picLocks noChangeAspect="1"/>
          </p:cNvPicPr>
          <p:nvPr/>
        </p:nvPicPr>
        <p:blipFill>
          <a:blip r:embed="rId4"/>
          <a:stretch>
            <a:fillRect/>
          </a:stretch>
        </p:blipFill>
        <p:spPr>
          <a:xfrm>
            <a:off x="5185814" y="975554"/>
            <a:ext cx="2451334" cy="1670139"/>
          </a:xfrm>
          <a:prstGeom prst="rect">
            <a:avLst/>
          </a:prstGeom>
        </p:spPr>
      </p:pic>
      <p:sp>
        <p:nvSpPr>
          <p:cNvPr id="7" name="TextBox 9">
            <a:extLst>
              <a:ext uri="{FF2B5EF4-FFF2-40B4-BE49-F238E27FC236}">
                <a16:creationId xmlns:a16="http://schemas.microsoft.com/office/drawing/2014/main" id="{7D384064-6989-FC05-C48A-155B6F0E2A20}"/>
              </a:ext>
            </a:extLst>
          </p:cNvPr>
          <p:cNvSpPr txBox="1"/>
          <p:nvPr/>
        </p:nvSpPr>
        <p:spPr>
          <a:xfrm>
            <a:off x="5124691" y="2672411"/>
            <a:ext cx="2573581" cy="1708160"/>
          </a:xfrm>
          <a:prstGeom prst="rect">
            <a:avLst/>
          </a:prstGeom>
          <a:noFill/>
        </p:spPr>
        <p:txBody>
          <a:bodyPr wrap="square" rtlCol="0">
            <a:spAutoFit/>
          </a:bodyPr>
          <a:lstStyle/>
          <a:p>
            <a:pPr algn="ctr"/>
            <a:r>
              <a:rPr lang="en-GB" sz="1050" dirty="0">
                <a:solidFill>
                  <a:schemeClr val="bg1"/>
                </a:solidFill>
                <a:latin typeface="Poppins" pitchFamily="2" charset="77"/>
                <a:cs typeface="Poppins" pitchFamily="2" charset="77"/>
              </a:rPr>
              <a:t>The price of the LLL1 futures contract has been stagnant since 21 June 2011. While we presume that trading for this contract has been halted, we have been unable to verify this information through our investigations. Due to the possibility of data corruption, we have made the decision to cease using this financial instrument.</a:t>
            </a:r>
            <a:endParaRPr lang="en-IT" sz="1050" dirty="0">
              <a:solidFill>
                <a:schemeClr val="bg1"/>
              </a:solidFill>
              <a:latin typeface="Poppins" pitchFamily="2" charset="77"/>
              <a:cs typeface="Poppins" pitchFamily="2" charset="77"/>
            </a:endParaRPr>
          </a:p>
        </p:txBody>
      </p:sp>
      <p:cxnSp>
        <p:nvCxnSpPr>
          <p:cNvPr id="9" name="Connettore curvo 8">
            <a:extLst>
              <a:ext uri="{FF2B5EF4-FFF2-40B4-BE49-F238E27FC236}">
                <a16:creationId xmlns:a16="http://schemas.microsoft.com/office/drawing/2014/main" id="{3210B627-D02E-37D4-9EF2-292FF6C325EC}"/>
              </a:ext>
            </a:extLst>
          </p:cNvPr>
          <p:cNvCxnSpPr>
            <a:cxnSpLocks/>
            <a:endCxn id="6" idx="1"/>
          </p:cNvCxnSpPr>
          <p:nvPr/>
        </p:nvCxnSpPr>
        <p:spPr>
          <a:xfrm flipV="1">
            <a:off x="3228219" y="1810624"/>
            <a:ext cx="1957595" cy="1387163"/>
          </a:xfrm>
          <a:prstGeom prst="curvedConnector3">
            <a:avLst>
              <a:gd name="adj1" fmla="val 50000"/>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074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5" name="Title 4">
            <a:extLst>
              <a:ext uri="{FF2B5EF4-FFF2-40B4-BE49-F238E27FC236}">
                <a16:creationId xmlns:a16="http://schemas.microsoft.com/office/drawing/2014/main" id="{584FFCB0-BCF1-6186-F8A8-695DFB870775}"/>
              </a:ext>
            </a:extLst>
          </p:cNvPr>
          <p:cNvSpPr>
            <a:spLocks noGrp="1"/>
          </p:cNvSpPr>
          <p:nvPr>
            <p:ph type="title"/>
          </p:nvPr>
        </p:nvSpPr>
        <p:spPr>
          <a:xfrm>
            <a:off x="448401" y="288749"/>
            <a:ext cx="7717500" cy="572700"/>
          </a:xfrm>
        </p:spPr>
        <p:txBody>
          <a:bodyPr/>
          <a:lstStyle/>
          <a:p>
            <a:pPr algn="l"/>
            <a:r>
              <a:rPr lang="en-IT" dirty="0"/>
              <a:t>1. DATA EXPLORATION</a:t>
            </a:r>
            <a:r>
              <a:rPr lang="it-IT" dirty="0"/>
              <a:t> </a:t>
            </a:r>
            <a:endParaRPr lang="en-IT" dirty="0"/>
          </a:p>
        </p:txBody>
      </p:sp>
      <p:pic>
        <p:nvPicPr>
          <p:cNvPr id="6" name="Picture 5">
            <a:extLst>
              <a:ext uri="{FF2B5EF4-FFF2-40B4-BE49-F238E27FC236}">
                <a16:creationId xmlns:a16="http://schemas.microsoft.com/office/drawing/2014/main" id="{059F0EEF-198B-9BE5-2191-FB7280FDFE69}"/>
              </a:ext>
            </a:extLst>
          </p:cNvPr>
          <p:cNvPicPr>
            <a:picLocks noChangeAspect="1"/>
          </p:cNvPicPr>
          <p:nvPr/>
        </p:nvPicPr>
        <p:blipFill rotWithShape="1">
          <a:blip r:embed="rId3"/>
          <a:srcRect r="49660"/>
          <a:stretch/>
        </p:blipFill>
        <p:spPr>
          <a:xfrm>
            <a:off x="1493107" y="861449"/>
            <a:ext cx="1459420" cy="1599726"/>
          </a:xfrm>
          <a:prstGeom prst="rect">
            <a:avLst/>
          </a:prstGeom>
        </p:spPr>
      </p:pic>
      <p:pic>
        <p:nvPicPr>
          <p:cNvPr id="3" name="Picture 3">
            <a:extLst>
              <a:ext uri="{FF2B5EF4-FFF2-40B4-BE49-F238E27FC236}">
                <a16:creationId xmlns:a16="http://schemas.microsoft.com/office/drawing/2014/main" id="{F56F2D25-784B-A9C5-2F55-8D1CE3C5D7AE}"/>
              </a:ext>
            </a:extLst>
          </p:cNvPr>
          <p:cNvPicPr>
            <a:picLocks noChangeAspect="1"/>
          </p:cNvPicPr>
          <p:nvPr/>
        </p:nvPicPr>
        <p:blipFill>
          <a:blip r:embed="rId4"/>
          <a:stretch>
            <a:fillRect/>
          </a:stretch>
        </p:blipFill>
        <p:spPr>
          <a:xfrm>
            <a:off x="4624254" y="1190529"/>
            <a:ext cx="3275210" cy="2403173"/>
          </a:xfrm>
          <a:prstGeom prst="rect">
            <a:avLst/>
          </a:prstGeom>
        </p:spPr>
      </p:pic>
      <p:cxnSp>
        <p:nvCxnSpPr>
          <p:cNvPr id="12" name="Connettore 2 11">
            <a:extLst>
              <a:ext uri="{FF2B5EF4-FFF2-40B4-BE49-F238E27FC236}">
                <a16:creationId xmlns:a16="http://schemas.microsoft.com/office/drawing/2014/main" id="{501550B4-B467-A4B3-AD1B-85432153B7B9}"/>
              </a:ext>
            </a:extLst>
          </p:cNvPr>
          <p:cNvCxnSpPr>
            <a:cxnSpLocks/>
            <a:stCxn id="6" idx="2"/>
          </p:cNvCxnSpPr>
          <p:nvPr/>
        </p:nvCxnSpPr>
        <p:spPr>
          <a:xfrm>
            <a:off x="2222817" y="2461175"/>
            <a:ext cx="0" cy="448529"/>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44E3E85F-39F0-E1E7-ED15-3A5FDB511B86}"/>
              </a:ext>
            </a:extLst>
          </p:cNvPr>
          <p:cNvSpPr txBox="1"/>
          <p:nvPr/>
        </p:nvSpPr>
        <p:spPr>
          <a:xfrm>
            <a:off x="4572000" y="3635940"/>
            <a:ext cx="3408466" cy="900246"/>
          </a:xfrm>
          <a:prstGeom prst="rect">
            <a:avLst/>
          </a:prstGeom>
          <a:noFill/>
        </p:spPr>
        <p:txBody>
          <a:bodyPr wrap="square" rtlCol="0">
            <a:spAutoFit/>
          </a:bodyPr>
          <a:lstStyle/>
          <a:p>
            <a:pPr algn="ctr"/>
            <a:r>
              <a:rPr lang="en-US" sz="1050" dirty="0">
                <a:solidFill>
                  <a:schemeClr val="bg1"/>
                </a:solidFill>
                <a:latin typeface="Poppins" pitchFamily="2" charset="77"/>
                <a:cs typeface="Poppins" pitchFamily="2" charset="77"/>
              </a:rPr>
              <a:t>ES1 is a future on S&amp;P 500 and NQ1 on Nasdaq100 i.e. the index of the first 500 US companies and the first 100 US tech companies so it’s obvious that they have high correlations (most likely the Nasdaq100 companies are also in S&amp;P500)</a:t>
            </a:r>
            <a:endParaRPr lang="en-IT" sz="1050" dirty="0">
              <a:solidFill>
                <a:schemeClr val="bg1"/>
              </a:solidFill>
              <a:latin typeface="Poppins" pitchFamily="2" charset="77"/>
              <a:cs typeface="Poppins" pitchFamily="2" charset="77"/>
            </a:endParaRPr>
          </a:p>
        </p:txBody>
      </p:sp>
      <p:pic>
        <p:nvPicPr>
          <p:cNvPr id="25" name="Immagine 24" descr="Immagine che contiene testo, linea, Diagramma, diagramma&#10;&#10;Descrizione generata automaticamente">
            <a:extLst>
              <a:ext uri="{FF2B5EF4-FFF2-40B4-BE49-F238E27FC236}">
                <a16:creationId xmlns:a16="http://schemas.microsoft.com/office/drawing/2014/main" id="{7935E128-7FF8-8314-3B3A-7B9B9456C7E4}"/>
              </a:ext>
            </a:extLst>
          </p:cNvPr>
          <p:cNvPicPr>
            <a:picLocks noChangeAspect="1"/>
          </p:cNvPicPr>
          <p:nvPr/>
        </p:nvPicPr>
        <p:blipFill>
          <a:blip r:embed="rId5"/>
          <a:stretch>
            <a:fillRect/>
          </a:stretch>
        </p:blipFill>
        <p:spPr>
          <a:xfrm>
            <a:off x="932300" y="2909704"/>
            <a:ext cx="2581034" cy="17961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4" name="Title 5">
            <a:extLst>
              <a:ext uri="{FF2B5EF4-FFF2-40B4-BE49-F238E27FC236}">
                <a16:creationId xmlns:a16="http://schemas.microsoft.com/office/drawing/2014/main" id="{A2281ECB-6742-EBF9-F4F4-DBCA3E608866}"/>
              </a:ext>
            </a:extLst>
          </p:cNvPr>
          <p:cNvSpPr txBox="1">
            <a:spLocks/>
          </p:cNvSpPr>
          <p:nvPr/>
        </p:nvSpPr>
        <p:spPr>
          <a:xfrm>
            <a:off x="534579" y="238792"/>
            <a:ext cx="7717500"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lt2"/>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r>
              <a:rPr lang="en-IT" dirty="0"/>
              <a:t>2. REGRESSION</a:t>
            </a:r>
          </a:p>
        </p:txBody>
      </p:sp>
      <p:pic>
        <p:nvPicPr>
          <p:cNvPr id="24" name="Immagine 23">
            <a:extLst>
              <a:ext uri="{FF2B5EF4-FFF2-40B4-BE49-F238E27FC236}">
                <a16:creationId xmlns:a16="http://schemas.microsoft.com/office/drawing/2014/main" id="{0BB63CA5-721B-1FC0-F0BB-AC80F86D3040}"/>
              </a:ext>
            </a:extLst>
          </p:cNvPr>
          <p:cNvPicPr>
            <a:picLocks noChangeAspect="1"/>
          </p:cNvPicPr>
          <p:nvPr/>
        </p:nvPicPr>
        <p:blipFill>
          <a:blip r:embed="rId3"/>
          <a:stretch>
            <a:fillRect/>
          </a:stretch>
        </p:blipFill>
        <p:spPr>
          <a:xfrm>
            <a:off x="534579" y="850502"/>
            <a:ext cx="2583290" cy="1595332"/>
          </a:xfrm>
          <a:prstGeom prst="rect">
            <a:avLst/>
          </a:prstGeom>
        </p:spPr>
      </p:pic>
      <p:pic>
        <p:nvPicPr>
          <p:cNvPr id="28" name="Immagine 27">
            <a:extLst>
              <a:ext uri="{FF2B5EF4-FFF2-40B4-BE49-F238E27FC236}">
                <a16:creationId xmlns:a16="http://schemas.microsoft.com/office/drawing/2014/main" id="{BEB1625C-70B9-62F9-75B6-7B9084FA54D5}"/>
              </a:ext>
            </a:extLst>
          </p:cNvPr>
          <p:cNvPicPr>
            <a:picLocks noChangeAspect="1"/>
          </p:cNvPicPr>
          <p:nvPr/>
        </p:nvPicPr>
        <p:blipFill>
          <a:blip r:embed="rId4"/>
          <a:stretch>
            <a:fillRect/>
          </a:stretch>
        </p:blipFill>
        <p:spPr>
          <a:xfrm>
            <a:off x="5858790" y="2804883"/>
            <a:ext cx="2765993" cy="1708161"/>
          </a:xfrm>
          <a:prstGeom prst="rect">
            <a:avLst/>
          </a:prstGeom>
        </p:spPr>
      </p:pic>
      <p:sp>
        <p:nvSpPr>
          <p:cNvPr id="29" name="TextBox 9">
            <a:extLst>
              <a:ext uri="{FF2B5EF4-FFF2-40B4-BE49-F238E27FC236}">
                <a16:creationId xmlns:a16="http://schemas.microsoft.com/office/drawing/2014/main" id="{27D63447-33C4-8240-3E49-5E556F0E47E8}"/>
              </a:ext>
            </a:extLst>
          </p:cNvPr>
          <p:cNvSpPr txBox="1"/>
          <p:nvPr/>
        </p:nvSpPr>
        <p:spPr>
          <a:xfrm>
            <a:off x="3300569" y="850502"/>
            <a:ext cx="2573581" cy="261610"/>
          </a:xfrm>
          <a:prstGeom prst="rect">
            <a:avLst/>
          </a:prstGeom>
          <a:noFill/>
        </p:spPr>
        <p:txBody>
          <a:bodyPr wrap="square" rtlCol="0">
            <a:spAutoFit/>
          </a:bodyPr>
          <a:lstStyle/>
          <a:p>
            <a:r>
              <a:rPr lang="it-IT" sz="1100" b="1" dirty="0">
                <a:solidFill>
                  <a:schemeClr val="bg1"/>
                </a:solidFill>
                <a:latin typeface="Poppins" pitchFamily="2" charset="77"/>
                <a:cs typeface="Poppins" pitchFamily="2" charset="77"/>
              </a:rPr>
              <a:t>LINEAR REGRESSION</a:t>
            </a:r>
            <a:endParaRPr lang="en-IT" sz="1100" b="1" dirty="0">
              <a:solidFill>
                <a:schemeClr val="bg1"/>
              </a:solidFill>
              <a:latin typeface="Poppins" pitchFamily="2" charset="77"/>
              <a:cs typeface="Poppins" pitchFamily="2" charset="77"/>
            </a:endParaRPr>
          </a:p>
        </p:txBody>
      </p:sp>
      <p:sp>
        <p:nvSpPr>
          <p:cNvPr id="30" name="TextBox 9">
            <a:extLst>
              <a:ext uri="{FF2B5EF4-FFF2-40B4-BE49-F238E27FC236}">
                <a16:creationId xmlns:a16="http://schemas.microsoft.com/office/drawing/2014/main" id="{9BBAAADB-823E-527F-1BF7-9F50D9FC1505}"/>
              </a:ext>
            </a:extLst>
          </p:cNvPr>
          <p:cNvSpPr txBox="1"/>
          <p:nvPr/>
        </p:nvSpPr>
        <p:spPr>
          <a:xfrm>
            <a:off x="3270772" y="1044759"/>
            <a:ext cx="5323535" cy="1477328"/>
          </a:xfrm>
          <a:prstGeom prst="rect">
            <a:avLst/>
          </a:prstGeom>
          <a:noFill/>
        </p:spPr>
        <p:txBody>
          <a:bodyPr wrap="square" rtlCol="0">
            <a:spAutoFit/>
          </a:bodyPr>
          <a:lstStyle/>
          <a:p>
            <a:pPr marL="171450" indent="-171450">
              <a:buClr>
                <a:schemeClr val="bg1"/>
              </a:buClr>
              <a:buFont typeface="Arial" panose="020B0604020202020204" pitchFamily="34" charset="0"/>
              <a:buChar char="•"/>
            </a:pPr>
            <a:endParaRPr lang="it-IT" sz="900"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Ease of Implementation: </a:t>
            </a:r>
            <a:r>
              <a:rPr lang="en-US" sz="900" dirty="0">
                <a:solidFill>
                  <a:schemeClr val="bg1"/>
                </a:solidFill>
                <a:latin typeface="Poppins" pitchFamily="2" charset="77"/>
                <a:cs typeface="Poppins" pitchFamily="2" charset="77"/>
              </a:rPr>
              <a:t>Linear models are easy to implement and require fewer computational resources compared to more complex models.</a:t>
            </a:r>
          </a:p>
          <a:p>
            <a:pPr marL="171450" indent="-171450">
              <a:buClr>
                <a:schemeClr val="bg1"/>
              </a:buClr>
              <a:buFont typeface="Arial" panose="020B0604020202020204" pitchFamily="34" charset="0"/>
              <a:buChar char="•"/>
            </a:pPr>
            <a:endParaRPr lang="en-US" sz="900" i="1" u="sng"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Predictive Power: </a:t>
            </a:r>
            <a:r>
              <a:rPr lang="en-US" sz="900" dirty="0">
                <a:solidFill>
                  <a:schemeClr val="bg1"/>
                </a:solidFill>
                <a:latin typeface="Poppins" pitchFamily="2" charset="77"/>
                <a:cs typeface="Poppins" pitchFamily="2" charset="77"/>
              </a:rPr>
              <a:t>Despite their simplicity, linear models can provide strong predictive performance for many types of data.</a:t>
            </a:r>
          </a:p>
          <a:p>
            <a:pPr marL="171450" indent="-171450">
              <a:buClr>
                <a:schemeClr val="bg1"/>
              </a:buClr>
              <a:buFont typeface="Arial" panose="020B0604020202020204" pitchFamily="34" charset="0"/>
              <a:buChar char="•"/>
            </a:pPr>
            <a:endParaRPr lang="en-US" sz="900"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it-IT" sz="900" i="1" u="sng" dirty="0" err="1">
                <a:solidFill>
                  <a:schemeClr val="bg1"/>
                </a:solidFill>
                <a:latin typeface="Poppins" pitchFamily="2" charset="77"/>
                <a:cs typeface="Poppins" pitchFamily="2" charset="77"/>
              </a:rPr>
              <a:t>Collinearity</a:t>
            </a:r>
            <a:r>
              <a:rPr lang="it-IT" sz="900" i="1" u="sng" dirty="0">
                <a:solidFill>
                  <a:schemeClr val="bg1"/>
                </a:solidFill>
                <a:latin typeface="Poppins" pitchFamily="2" charset="77"/>
                <a:cs typeface="Poppins" pitchFamily="2" charset="77"/>
              </a:rPr>
              <a:t> </a:t>
            </a:r>
            <a:r>
              <a:rPr lang="it-IT" sz="900" i="1" u="sng" dirty="0" err="1">
                <a:solidFill>
                  <a:schemeClr val="bg1"/>
                </a:solidFill>
                <a:latin typeface="Poppins" pitchFamily="2" charset="77"/>
                <a:cs typeface="Poppins" pitchFamily="2" charset="77"/>
              </a:rPr>
              <a:t>issues</a:t>
            </a:r>
            <a:r>
              <a:rPr lang="it-IT" sz="900" i="1" u="sng" dirty="0">
                <a:solidFill>
                  <a:schemeClr val="bg1"/>
                </a:solidFill>
                <a:latin typeface="Poppins" pitchFamily="2" charset="77"/>
                <a:cs typeface="Poppins" pitchFamily="2" charset="77"/>
              </a:rPr>
              <a:t>: </a:t>
            </a:r>
            <a:r>
              <a:rPr lang="en-US" sz="900" dirty="0">
                <a:solidFill>
                  <a:schemeClr val="bg1"/>
                </a:solidFill>
                <a:latin typeface="Poppins" pitchFamily="2" charset="77"/>
                <a:cs typeface="Poppins" pitchFamily="2" charset="77"/>
              </a:rPr>
              <a:t>Due to the correlation among some of our indices, linear regression might not be the most suitable model for our analysis.</a:t>
            </a:r>
            <a:endParaRPr lang="it-IT" sz="900"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endParaRPr lang="en-IT" sz="800" dirty="0">
              <a:solidFill>
                <a:schemeClr val="bg1"/>
              </a:solidFill>
              <a:latin typeface="Poppins" pitchFamily="2" charset="77"/>
              <a:cs typeface="Poppins" pitchFamily="2" charset="77"/>
            </a:endParaRPr>
          </a:p>
        </p:txBody>
      </p:sp>
      <p:sp>
        <p:nvSpPr>
          <p:cNvPr id="34" name="TextBox 9">
            <a:extLst>
              <a:ext uri="{FF2B5EF4-FFF2-40B4-BE49-F238E27FC236}">
                <a16:creationId xmlns:a16="http://schemas.microsoft.com/office/drawing/2014/main" id="{8971FB19-6A1E-AB60-6BB6-931BF08BB589}"/>
              </a:ext>
            </a:extLst>
          </p:cNvPr>
          <p:cNvSpPr txBox="1"/>
          <p:nvPr/>
        </p:nvSpPr>
        <p:spPr>
          <a:xfrm>
            <a:off x="400696" y="2727821"/>
            <a:ext cx="2573581" cy="261610"/>
          </a:xfrm>
          <a:prstGeom prst="rect">
            <a:avLst/>
          </a:prstGeom>
          <a:noFill/>
        </p:spPr>
        <p:txBody>
          <a:bodyPr wrap="square" rtlCol="0">
            <a:spAutoFit/>
          </a:bodyPr>
          <a:lstStyle/>
          <a:p>
            <a:r>
              <a:rPr lang="it-IT" sz="1100" b="1" dirty="0">
                <a:solidFill>
                  <a:schemeClr val="bg1"/>
                </a:solidFill>
                <a:latin typeface="Poppins" pitchFamily="2" charset="77"/>
                <a:cs typeface="Poppins" pitchFamily="2" charset="77"/>
              </a:rPr>
              <a:t>PCA REGRESSION</a:t>
            </a:r>
            <a:endParaRPr lang="en-IT" sz="1100" b="1" dirty="0">
              <a:solidFill>
                <a:schemeClr val="bg1"/>
              </a:solidFill>
              <a:latin typeface="Poppins" pitchFamily="2" charset="77"/>
              <a:cs typeface="Poppins" pitchFamily="2" charset="77"/>
            </a:endParaRPr>
          </a:p>
        </p:txBody>
      </p:sp>
      <p:sp>
        <p:nvSpPr>
          <p:cNvPr id="35" name="TextBox 9">
            <a:extLst>
              <a:ext uri="{FF2B5EF4-FFF2-40B4-BE49-F238E27FC236}">
                <a16:creationId xmlns:a16="http://schemas.microsoft.com/office/drawing/2014/main" id="{C191D0C5-A6C8-15EB-3C2A-55DAD5CAD0A6}"/>
              </a:ext>
            </a:extLst>
          </p:cNvPr>
          <p:cNvSpPr txBox="1"/>
          <p:nvPr/>
        </p:nvSpPr>
        <p:spPr>
          <a:xfrm>
            <a:off x="273140" y="2912369"/>
            <a:ext cx="5689457" cy="1754326"/>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it-IT" sz="900" i="1" u="sng" dirty="0">
                <a:solidFill>
                  <a:schemeClr val="bg1"/>
                </a:solidFill>
                <a:latin typeface="Poppins" pitchFamily="2" charset="77"/>
                <a:cs typeface="Poppins" pitchFamily="2" charset="77"/>
              </a:rPr>
              <a:t>Handling </a:t>
            </a:r>
            <a:r>
              <a:rPr lang="it-IT" sz="900" i="1" u="sng" dirty="0" err="1">
                <a:solidFill>
                  <a:schemeClr val="bg1"/>
                </a:solidFill>
                <a:latin typeface="Poppins" pitchFamily="2" charset="77"/>
                <a:cs typeface="Poppins" pitchFamily="2" charset="77"/>
              </a:rPr>
              <a:t>collinearity</a:t>
            </a:r>
            <a:r>
              <a:rPr lang="it-IT" sz="900" i="1" u="sng" dirty="0">
                <a:solidFill>
                  <a:schemeClr val="bg1"/>
                </a:solidFill>
                <a:latin typeface="Poppins" pitchFamily="2" charset="77"/>
                <a:cs typeface="Poppins" pitchFamily="2" charset="77"/>
              </a:rPr>
              <a:t>: </a:t>
            </a:r>
            <a:r>
              <a:rPr lang="en-US" sz="900" dirty="0">
                <a:solidFill>
                  <a:schemeClr val="bg1"/>
                </a:solidFill>
                <a:latin typeface="Poppins" pitchFamily="2" charset="77"/>
                <a:cs typeface="Poppins" pitchFamily="2" charset="77"/>
              </a:rPr>
              <a:t>Principal Component Analysis (PCA) helps by transforming the data, reducing the impact of collinearity.</a:t>
            </a:r>
          </a:p>
          <a:p>
            <a:pPr marL="171450" indent="-171450">
              <a:buClr>
                <a:schemeClr val="bg1"/>
              </a:buClr>
              <a:buFont typeface="Arial" panose="020B0604020202020204" pitchFamily="34" charset="0"/>
              <a:buChar char="•"/>
            </a:pPr>
            <a:endParaRPr lang="en-US" sz="900"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Improved Model Interpretability: </a:t>
            </a:r>
            <a:r>
              <a:rPr lang="en-US" sz="900" dirty="0">
                <a:solidFill>
                  <a:schemeClr val="bg1"/>
                </a:solidFill>
                <a:latin typeface="Poppins" pitchFamily="2" charset="77"/>
                <a:cs typeface="Poppins" pitchFamily="2" charset="77"/>
              </a:rPr>
              <a:t>By projecting the covariates along the principal components, we create a new linear model. Although initially complex, we retransform the data to make the model more interpretable, maintaining the essence of the original variables.</a:t>
            </a:r>
          </a:p>
          <a:p>
            <a:pPr marL="171450" indent="-171450">
              <a:buClr>
                <a:schemeClr val="bg1"/>
              </a:buClr>
              <a:buFont typeface="Arial" panose="020B0604020202020204" pitchFamily="34" charset="0"/>
              <a:buChar char="•"/>
            </a:pPr>
            <a:endParaRPr lang="it-IT" sz="900"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Enhanced Variability Capture: </a:t>
            </a:r>
            <a:r>
              <a:rPr lang="en-US" sz="900" dirty="0">
                <a:solidFill>
                  <a:schemeClr val="bg1"/>
                </a:solidFill>
                <a:latin typeface="Poppins" pitchFamily="2" charset="77"/>
                <a:cs typeface="Poppins" pitchFamily="2" charset="77"/>
              </a:rPr>
              <a:t>The coefficients in the transformed model are designed to maximize variability, ensuring that our model captures the most significant patterns in the data. This process also identifies and potentially removes less influential variables, streamlining the model.</a:t>
            </a:r>
            <a:endParaRPr lang="en-IT" sz="900" dirty="0">
              <a:solidFill>
                <a:schemeClr val="bg1"/>
              </a:solidFill>
              <a:latin typeface="Poppins" pitchFamily="2" charset="77"/>
              <a:cs typeface="Poppins" pitchFamily="2" charset="7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2" name="Immagine 1">
            <a:extLst>
              <a:ext uri="{FF2B5EF4-FFF2-40B4-BE49-F238E27FC236}">
                <a16:creationId xmlns:a16="http://schemas.microsoft.com/office/drawing/2014/main" id="{26BA630B-1C33-8D7B-C31D-E1C0C47B71B1}"/>
              </a:ext>
            </a:extLst>
          </p:cNvPr>
          <p:cNvPicPr>
            <a:picLocks noChangeAspect="1"/>
          </p:cNvPicPr>
          <p:nvPr/>
        </p:nvPicPr>
        <p:blipFill>
          <a:blip r:embed="rId3"/>
          <a:stretch>
            <a:fillRect/>
          </a:stretch>
        </p:blipFill>
        <p:spPr>
          <a:xfrm>
            <a:off x="534579" y="850501"/>
            <a:ext cx="2706765" cy="1671585"/>
          </a:xfrm>
          <a:prstGeom prst="rect">
            <a:avLst/>
          </a:prstGeom>
        </p:spPr>
      </p:pic>
      <p:sp>
        <p:nvSpPr>
          <p:cNvPr id="4" name="Title 5">
            <a:extLst>
              <a:ext uri="{FF2B5EF4-FFF2-40B4-BE49-F238E27FC236}">
                <a16:creationId xmlns:a16="http://schemas.microsoft.com/office/drawing/2014/main" id="{A2281ECB-6742-EBF9-F4F4-DBCA3E608866}"/>
              </a:ext>
            </a:extLst>
          </p:cNvPr>
          <p:cNvSpPr txBox="1">
            <a:spLocks/>
          </p:cNvSpPr>
          <p:nvPr/>
        </p:nvSpPr>
        <p:spPr>
          <a:xfrm>
            <a:off x="534579" y="238792"/>
            <a:ext cx="7717500" cy="572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ppins"/>
              <a:buNone/>
              <a:defRPr sz="2400" b="1" i="0" u="none" strike="noStrike" cap="none">
                <a:solidFill>
                  <a:schemeClr val="lt2"/>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2400"/>
              <a:buFont typeface="Poppins"/>
              <a:buNone/>
              <a:defRPr sz="2400" b="1" i="0" u="none" strike="noStrike" cap="none">
                <a:solidFill>
                  <a:schemeClr val="dk1"/>
                </a:solidFill>
                <a:latin typeface="Poppins"/>
                <a:ea typeface="Poppins"/>
                <a:cs typeface="Poppins"/>
                <a:sym typeface="Poppins"/>
              </a:defRPr>
            </a:lvl9pPr>
          </a:lstStyle>
          <a:p>
            <a:r>
              <a:rPr lang="en-IT" dirty="0"/>
              <a:t>2. REGRESSION</a:t>
            </a:r>
          </a:p>
        </p:txBody>
      </p:sp>
      <p:sp>
        <p:nvSpPr>
          <p:cNvPr id="29" name="TextBox 9">
            <a:extLst>
              <a:ext uri="{FF2B5EF4-FFF2-40B4-BE49-F238E27FC236}">
                <a16:creationId xmlns:a16="http://schemas.microsoft.com/office/drawing/2014/main" id="{27D63447-33C4-8240-3E49-5E556F0E47E8}"/>
              </a:ext>
            </a:extLst>
          </p:cNvPr>
          <p:cNvSpPr txBox="1"/>
          <p:nvPr/>
        </p:nvSpPr>
        <p:spPr>
          <a:xfrm>
            <a:off x="3300569" y="850502"/>
            <a:ext cx="2573581" cy="261610"/>
          </a:xfrm>
          <a:prstGeom prst="rect">
            <a:avLst/>
          </a:prstGeom>
          <a:noFill/>
        </p:spPr>
        <p:txBody>
          <a:bodyPr wrap="square" rtlCol="0">
            <a:spAutoFit/>
          </a:bodyPr>
          <a:lstStyle/>
          <a:p>
            <a:r>
              <a:rPr lang="it-IT" sz="1100" b="1" dirty="0">
                <a:solidFill>
                  <a:schemeClr val="bg1"/>
                </a:solidFill>
                <a:latin typeface="Poppins" pitchFamily="2" charset="77"/>
                <a:cs typeface="Poppins" pitchFamily="2" charset="77"/>
              </a:rPr>
              <a:t>LASSO REGRESSION</a:t>
            </a:r>
            <a:endParaRPr lang="en-IT" sz="1100" b="1" dirty="0">
              <a:solidFill>
                <a:schemeClr val="bg1"/>
              </a:solidFill>
              <a:latin typeface="Poppins" pitchFamily="2" charset="77"/>
              <a:cs typeface="Poppins" pitchFamily="2" charset="77"/>
            </a:endParaRPr>
          </a:p>
        </p:txBody>
      </p:sp>
      <p:sp>
        <p:nvSpPr>
          <p:cNvPr id="30" name="TextBox 9">
            <a:extLst>
              <a:ext uri="{FF2B5EF4-FFF2-40B4-BE49-F238E27FC236}">
                <a16:creationId xmlns:a16="http://schemas.microsoft.com/office/drawing/2014/main" id="{9BBAAADB-823E-527F-1BF7-9F50D9FC1505}"/>
              </a:ext>
            </a:extLst>
          </p:cNvPr>
          <p:cNvSpPr txBox="1"/>
          <p:nvPr/>
        </p:nvSpPr>
        <p:spPr>
          <a:xfrm>
            <a:off x="3270772" y="1044759"/>
            <a:ext cx="5323535" cy="1477328"/>
          </a:xfrm>
          <a:prstGeom prst="rect">
            <a:avLst/>
          </a:prstGeom>
          <a:noFill/>
        </p:spPr>
        <p:txBody>
          <a:bodyPr wrap="square" rtlCol="0">
            <a:spAutoFit/>
          </a:bodyPr>
          <a:lstStyle/>
          <a:p>
            <a:pPr marL="171450" indent="-171450">
              <a:buClr>
                <a:schemeClr val="bg1"/>
              </a:buClr>
              <a:buFont typeface="Arial" panose="020B0604020202020204" pitchFamily="34" charset="0"/>
              <a:buChar char="•"/>
            </a:pPr>
            <a:endParaRPr lang="it-IT" sz="900" i="1" u="sng"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Sparse Solutions:</a:t>
            </a:r>
            <a:r>
              <a:rPr lang="en-US" sz="900" i="1" dirty="0">
                <a:solidFill>
                  <a:schemeClr val="bg1"/>
                </a:solidFill>
                <a:latin typeface="Poppins" pitchFamily="2" charset="77"/>
                <a:cs typeface="Poppins" pitchFamily="2" charset="77"/>
              </a:rPr>
              <a:t> </a:t>
            </a:r>
            <a:r>
              <a:rPr lang="en-US" sz="900" dirty="0">
                <a:solidFill>
                  <a:schemeClr val="bg1"/>
                </a:solidFill>
                <a:latin typeface="Poppins" pitchFamily="2" charset="77"/>
                <a:cs typeface="Poppins" pitchFamily="2" charset="77"/>
              </a:rPr>
              <a:t>Lasso encourages sparse models by shrinking coefficients, effectively performing feature selection and simplifying the model.</a:t>
            </a:r>
          </a:p>
          <a:p>
            <a:pPr marL="171450" indent="-171450">
              <a:buClr>
                <a:schemeClr val="bg1"/>
              </a:buClr>
              <a:buFont typeface="Arial" panose="020B0604020202020204" pitchFamily="34" charset="0"/>
              <a:buChar char="•"/>
            </a:pPr>
            <a:endParaRPr lang="en-US" sz="900" i="1" u="sng"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Multicollinearity Handling:</a:t>
            </a:r>
            <a:r>
              <a:rPr lang="en-US" sz="900" i="1" dirty="0">
                <a:solidFill>
                  <a:schemeClr val="bg1"/>
                </a:solidFill>
                <a:latin typeface="Poppins" pitchFamily="2" charset="77"/>
                <a:cs typeface="Poppins" pitchFamily="2" charset="77"/>
              </a:rPr>
              <a:t> </a:t>
            </a:r>
            <a:r>
              <a:rPr lang="en-US" sz="900" dirty="0">
                <a:solidFill>
                  <a:schemeClr val="bg1"/>
                </a:solidFill>
                <a:latin typeface="Poppins" pitchFamily="2" charset="77"/>
                <a:cs typeface="Poppins" pitchFamily="2" charset="77"/>
              </a:rPr>
              <a:t>It effectively handles multicollinearity by setting coefficients of correlated predictors to zero.</a:t>
            </a:r>
          </a:p>
          <a:p>
            <a:pPr marL="171450" indent="-171450">
              <a:buClr>
                <a:schemeClr val="bg1"/>
              </a:buClr>
              <a:buFont typeface="Arial" panose="020B0604020202020204" pitchFamily="34" charset="0"/>
              <a:buChar char="•"/>
            </a:pPr>
            <a:endParaRPr lang="en-US" sz="900"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Automatic Feature Selection:</a:t>
            </a:r>
            <a:r>
              <a:rPr lang="en-US" sz="900" i="1" dirty="0">
                <a:solidFill>
                  <a:schemeClr val="bg1"/>
                </a:solidFill>
                <a:latin typeface="Poppins" pitchFamily="2" charset="77"/>
                <a:cs typeface="Poppins" pitchFamily="2" charset="77"/>
              </a:rPr>
              <a:t> </a:t>
            </a:r>
            <a:r>
              <a:rPr lang="en-US" sz="900" dirty="0">
                <a:solidFill>
                  <a:schemeClr val="bg1"/>
                </a:solidFill>
                <a:latin typeface="Poppins" pitchFamily="2" charset="77"/>
                <a:cs typeface="Poppins" pitchFamily="2" charset="77"/>
              </a:rPr>
              <a:t>Lasso inherently selects the most relevant features, enhancing model interpretability.</a:t>
            </a:r>
          </a:p>
          <a:p>
            <a:pPr marL="171450" indent="-171450">
              <a:buClr>
                <a:schemeClr val="bg1"/>
              </a:buClr>
              <a:buFont typeface="Arial" panose="020B0604020202020204" pitchFamily="34" charset="0"/>
              <a:buChar char="•"/>
            </a:pPr>
            <a:endParaRPr lang="en-IT" sz="900" dirty="0">
              <a:solidFill>
                <a:schemeClr val="bg1"/>
              </a:solidFill>
              <a:latin typeface="Poppins" pitchFamily="2" charset="77"/>
              <a:cs typeface="Poppins" pitchFamily="2" charset="77"/>
            </a:endParaRPr>
          </a:p>
        </p:txBody>
      </p:sp>
      <p:sp>
        <p:nvSpPr>
          <p:cNvPr id="34" name="TextBox 9">
            <a:extLst>
              <a:ext uri="{FF2B5EF4-FFF2-40B4-BE49-F238E27FC236}">
                <a16:creationId xmlns:a16="http://schemas.microsoft.com/office/drawing/2014/main" id="{8971FB19-6A1E-AB60-6BB6-931BF08BB589}"/>
              </a:ext>
            </a:extLst>
          </p:cNvPr>
          <p:cNvSpPr txBox="1"/>
          <p:nvPr/>
        </p:nvSpPr>
        <p:spPr>
          <a:xfrm>
            <a:off x="555689" y="2898709"/>
            <a:ext cx="2463463" cy="261610"/>
          </a:xfrm>
          <a:prstGeom prst="rect">
            <a:avLst/>
          </a:prstGeom>
          <a:noFill/>
        </p:spPr>
        <p:txBody>
          <a:bodyPr wrap="square" rtlCol="0">
            <a:spAutoFit/>
          </a:bodyPr>
          <a:lstStyle/>
          <a:p>
            <a:r>
              <a:rPr lang="it-IT" sz="1100" b="1" dirty="0">
                <a:solidFill>
                  <a:schemeClr val="bg1"/>
                </a:solidFill>
                <a:latin typeface="Poppins" pitchFamily="2" charset="77"/>
                <a:cs typeface="Poppins" pitchFamily="2" charset="77"/>
              </a:rPr>
              <a:t>ELASTIC NET</a:t>
            </a:r>
            <a:endParaRPr lang="en-IT" sz="1100" b="1" dirty="0">
              <a:solidFill>
                <a:schemeClr val="bg1"/>
              </a:solidFill>
              <a:latin typeface="Poppins" pitchFamily="2" charset="77"/>
              <a:cs typeface="Poppins" pitchFamily="2" charset="77"/>
            </a:endParaRPr>
          </a:p>
        </p:txBody>
      </p:sp>
      <p:sp>
        <p:nvSpPr>
          <p:cNvPr id="35" name="TextBox 9">
            <a:extLst>
              <a:ext uri="{FF2B5EF4-FFF2-40B4-BE49-F238E27FC236}">
                <a16:creationId xmlns:a16="http://schemas.microsoft.com/office/drawing/2014/main" id="{C191D0C5-A6C8-15EB-3C2A-55DAD5CAD0A6}"/>
              </a:ext>
            </a:extLst>
          </p:cNvPr>
          <p:cNvSpPr txBox="1"/>
          <p:nvPr/>
        </p:nvSpPr>
        <p:spPr>
          <a:xfrm>
            <a:off x="428133" y="3083257"/>
            <a:ext cx="5446017" cy="1338828"/>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Combination Regularization: </a:t>
            </a:r>
            <a:r>
              <a:rPr lang="en-US" sz="900" dirty="0">
                <a:solidFill>
                  <a:schemeClr val="bg1"/>
                </a:solidFill>
                <a:latin typeface="Poppins" pitchFamily="2" charset="77"/>
                <a:cs typeface="Poppins" pitchFamily="2" charset="77"/>
              </a:rPr>
              <a:t>Elastic Net combines Lasso and Ridge regression, balancing between feature selection and coefficient shrinkage.</a:t>
            </a:r>
          </a:p>
          <a:p>
            <a:pPr marL="171450" indent="-171450">
              <a:buClr>
                <a:schemeClr val="bg1"/>
              </a:buClr>
              <a:buFont typeface="Arial" panose="020B0604020202020204" pitchFamily="34" charset="0"/>
              <a:buChar char="•"/>
            </a:pPr>
            <a:endParaRPr lang="en-US" sz="900"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Balanced Approach: </a:t>
            </a:r>
            <a:r>
              <a:rPr lang="en-US" sz="900" dirty="0">
                <a:solidFill>
                  <a:schemeClr val="bg1"/>
                </a:solidFill>
                <a:latin typeface="Poppins" pitchFamily="2" charset="77"/>
                <a:cs typeface="Poppins" pitchFamily="2" charset="77"/>
              </a:rPr>
              <a:t>It strikes a balance between L1 and L2 penalties, effectively handling multicollinearity while performing variable selection.</a:t>
            </a:r>
          </a:p>
          <a:p>
            <a:pPr marL="171450" indent="-171450">
              <a:buClr>
                <a:schemeClr val="bg1"/>
              </a:buClr>
              <a:buFont typeface="Arial" panose="020B0604020202020204" pitchFamily="34" charset="0"/>
              <a:buChar char="•"/>
            </a:pPr>
            <a:endParaRPr lang="en-US" sz="900" dirty="0">
              <a:solidFill>
                <a:schemeClr val="bg1"/>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900" i="1" u="sng" dirty="0">
                <a:solidFill>
                  <a:schemeClr val="bg1"/>
                </a:solidFill>
                <a:latin typeface="Poppins" pitchFamily="2" charset="77"/>
                <a:cs typeface="Poppins" pitchFamily="2" charset="77"/>
              </a:rPr>
              <a:t>Tunable Hyperparameter: </a:t>
            </a:r>
            <a:r>
              <a:rPr lang="en-US" sz="900" dirty="0">
                <a:solidFill>
                  <a:schemeClr val="bg1"/>
                </a:solidFill>
                <a:latin typeface="Poppins" pitchFamily="2" charset="77"/>
                <a:cs typeface="Poppins" pitchFamily="2" charset="77"/>
              </a:rPr>
              <a:t>Elastic Net offers a tunable alpha parameter, providing flexibility in controlling the level of regularization based on dataset characteristics.</a:t>
            </a:r>
          </a:p>
          <a:p>
            <a:pPr marL="171450" indent="-171450">
              <a:buClr>
                <a:schemeClr val="bg1"/>
              </a:buClr>
              <a:buFont typeface="Arial" panose="020B0604020202020204" pitchFamily="34" charset="0"/>
              <a:buChar char="•"/>
            </a:pPr>
            <a:endParaRPr lang="en-IT" sz="900" dirty="0">
              <a:solidFill>
                <a:schemeClr val="bg1"/>
              </a:solidFill>
              <a:latin typeface="Poppins" pitchFamily="2" charset="77"/>
              <a:cs typeface="Poppins" pitchFamily="2" charset="77"/>
            </a:endParaRPr>
          </a:p>
        </p:txBody>
      </p:sp>
      <p:pic>
        <p:nvPicPr>
          <p:cNvPr id="3" name="Immagine 2">
            <a:extLst>
              <a:ext uri="{FF2B5EF4-FFF2-40B4-BE49-F238E27FC236}">
                <a16:creationId xmlns:a16="http://schemas.microsoft.com/office/drawing/2014/main" id="{B9DB4F8B-ACD8-E447-6054-21C184C27209}"/>
              </a:ext>
            </a:extLst>
          </p:cNvPr>
          <p:cNvPicPr>
            <a:picLocks noChangeAspect="1"/>
          </p:cNvPicPr>
          <p:nvPr/>
        </p:nvPicPr>
        <p:blipFill>
          <a:blip r:embed="rId4"/>
          <a:stretch>
            <a:fillRect/>
          </a:stretch>
        </p:blipFill>
        <p:spPr>
          <a:xfrm>
            <a:off x="5879900" y="2755355"/>
            <a:ext cx="2833512" cy="1749858"/>
          </a:xfrm>
          <a:prstGeom prst="rect">
            <a:avLst/>
          </a:prstGeom>
        </p:spPr>
      </p:pic>
    </p:spTree>
    <p:extLst>
      <p:ext uri="{BB962C8B-B14F-4D97-AF65-F5344CB8AC3E}">
        <p14:creationId xmlns:p14="http://schemas.microsoft.com/office/powerpoint/2010/main" val="24178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 KALMAN FILTER</a:t>
            </a:r>
            <a:endParaRPr dirty="0"/>
          </a:p>
        </p:txBody>
      </p:sp>
      <p:grpSp>
        <p:nvGrpSpPr>
          <p:cNvPr id="28" name="Gruppo 27">
            <a:extLst>
              <a:ext uri="{FF2B5EF4-FFF2-40B4-BE49-F238E27FC236}">
                <a16:creationId xmlns:a16="http://schemas.microsoft.com/office/drawing/2014/main" id="{17E9907A-4511-BAD2-0942-5C7ACEA2B123}"/>
              </a:ext>
            </a:extLst>
          </p:cNvPr>
          <p:cNvGrpSpPr/>
          <p:nvPr/>
        </p:nvGrpSpPr>
        <p:grpSpPr>
          <a:xfrm>
            <a:off x="974378" y="2571750"/>
            <a:ext cx="2878666" cy="1944967"/>
            <a:chOff x="4824242" y="1883570"/>
            <a:chExt cx="2953802" cy="2118341"/>
          </a:xfrm>
        </p:grpSpPr>
        <p:sp>
          <p:nvSpPr>
            <p:cNvPr id="29" name="Rettangolo con angoli arrotondati 28">
              <a:extLst>
                <a:ext uri="{FF2B5EF4-FFF2-40B4-BE49-F238E27FC236}">
                  <a16:creationId xmlns:a16="http://schemas.microsoft.com/office/drawing/2014/main" id="{607598A3-9A39-405F-F68C-6AE569AFB6A7}"/>
                </a:ext>
              </a:extLst>
            </p:cNvPr>
            <p:cNvSpPr/>
            <p:nvPr/>
          </p:nvSpPr>
          <p:spPr>
            <a:xfrm>
              <a:off x="4824242" y="1883570"/>
              <a:ext cx="2953802" cy="21183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 name="Immagine 29">
              <a:extLst>
                <a:ext uri="{FF2B5EF4-FFF2-40B4-BE49-F238E27FC236}">
                  <a16:creationId xmlns:a16="http://schemas.microsoft.com/office/drawing/2014/main" id="{D22356B9-E627-2811-C0B1-7B78A2AB7A06}"/>
                </a:ext>
              </a:extLst>
            </p:cNvPr>
            <p:cNvPicPr>
              <a:picLocks noChangeAspect="1"/>
            </p:cNvPicPr>
            <p:nvPr/>
          </p:nvPicPr>
          <p:blipFill rotWithShape="1">
            <a:blip r:embed="rId3"/>
            <a:srcRect l="8739" t="45432" r="62436" b="46886"/>
            <a:stretch/>
          </p:blipFill>
          <p:spPr>
            <a:xfrm>
              <a:off x="5045523" y="3423261"/>
              <a:ext cx="2223912" cy="395111"/>
            </a:xfrm>
            <a:prstGeom prst="rect">
              <a:avLst/>
            </a:prstGeom>
          </p:spPr>
        </p:pic>
        <p:pic>
          <p:nvPicPr>
            <p:cNvPr id="31" name="Immagine 30">
              <a:extLst>
                <a:ext uri="{FF2B5EF4-FFF2-40B4-BE49-F238E27FC236}">
                  <a16:creationId xmlns:a16="http://schemas.microsoft.com/office/drawing/2014/main" id="{1B627DE8-CD6B-CD48-C7ED-7EA880A4AE5B}"/>
                </a:ext>
              </a:extLst>
            </p:cNvPr>
            <p:cNvPicPr>
              <a:picLocks noChangeAspect="1"/>
            </p:cNvPicPr>
            <p:nvPr/>
          </p:nvPicPr>
          <p:blipFill rotWithShape="1">
            <a:blip r:embed="rId3"/>
            <a:srcRect l="9617" t="52963" r="56510" b="30287"/>
            <a:stretch/>
          </p:blipFill>
          <p:spPr>
            <a:xfrm>
              <a:off x="5045523" y="2224741"/>
              <a:ext cx="2613378" cy="861478"/>
            </a:xfrm>
            <a:prstGeom prst="rect">
              <a:avLst/>
            </a:prstGeom>
          </p:spPr>
        </p:pic>
        <p:sp>
          <p:nvSpPr>
            <p:cNvPr id="32" name="TextBox 9">
              <a:extLst>
                <a:ext uri="{FF2B5EF4-FFF2-40B4-BE49-F238E27FC236}">
                  <a16:creationId xmlns:a16="http://schemas.microsoft.com/office/drawing/2014/main" id="{0CB400C1-1CE7-F9DB-23A8-FC0FBE6397CB}"/>
                </a:ext>
              </a:extLst>
            </p:cNvPr>
            <p:cNvSpPr txBox="1"/>
            <p:nvPr/>
          </p:nvSpPr>
          <p:spPr>
            <a:xfrm>
              <a:off x="4972218" y="1964677"/>
              <a:ext cx="2573581" cy="253916"/>
            </a:xfrm>
            <a:prstGeom prst="rect">
              <a:avLst/>
            </a:prstGeom>
            <a:noFill/>
          </p:spPr>
          <p:txBody>
            <a:bodyPr wrap="square" rtlCol="0">
              <a:spAutoFit/>
            </a:bodyPr>
            <a:lstStyle/>
            <a:p>
              <a:r>
                <a:rPr lang="en-GB" sz="1050" dirty="0">
                  <a:solidFill>
                    <a:schemeClr val="bg2">
                      <a:lumMod val="90000"/>
                      <a:lumOff val="10000"/>
                    </a:schemeClr>
                  </a:solidFill>
                  <a:latin typeface="Poppins" pitchFamily="2" charset="77"/>
                  <a:cs typeface="Poppins" pitchFamily="2" charset="77"/>
                </a:rPr>
                <a:t>1. UPDATE RULES</a:t>
              </a:r>
              <a:endParaRPr lang="en-IT" sz="1050" dirty="0">
                <a:solidFill>
                  <a:schemeClr val="bg2">
                    <a:lumMod val="90000"/>
                    <a:lumOff val="10000"/>
                  </a:schemeClr>
                </a:solidFill>
                <a:latin typeface="Poppins" pitchFamily="2" charset="77"/>
                <a:cs typeface="Poppins" pitchFamily="2" charset="77"/>
              </a:endParaRPr>
            </a:p>
          </p:txBody>
        </p:sp>
        <p:sp>
          <p:nvSpPr>
            <p:cNvPr id="33" name="TextBox 9">
              <a:extLst>
                <a:ext uri="{FF2B5EF4-FFF2-40B4-BE49-F238E27FC236}">
                  <a16:creationId xmlns:a16="http://schemas.microsoft.com/office/drawing/2014/main" id="{970D218A-F7EB-FD8C-4202-DF101024F65B}"/>
                </a:ext>
              </a:extLst>
            </p:cNvPr>
            <p:cNvSpPr txBox="1"/>
            <p:nvPr/>
          </p:nvSpPr>
          <p:spPr>
            <a:xfrm>
              <a:off x="4971608" y="3169345"/>
              <a:ext cx="2573581" cy="253916"/>
            </a:xfrm>
            <a:prstGeom prst="rect">
              <a:avLst/>
            </a:prstGeom>
            <a:noFill/>
          </p:spPr>
          <p:txBody>
            <a:bodyPr wrap="square" rtlCol="0">
              <a:spAutoFit/>
            </a:bodyPr>
            <a:lstStyle/>
            <a:p>
              <a:r>
                <a:rPr lang="en-GB" sz="1050" dirty="0">
                  <a:solidFill>
                    <a:schemeClr val="bg2">
                      <a:lumMod val="90000"/>
                      <a:lumOff val="10000"/>
                    </a:schemeClr>
                  </a:solidFill>
                  <a:latin typeface="Poppins" pitchFamily="2" charset="77"/>
                  <a:cs typeface="Poppins" pitchFamily="2" charset="77"/>
                </a:rPr>
                <a:t>2. PREDICTION RULES</a:t>
              </a:r>
              <a:endParaRPr lang="en-IT" sz="1050" dirty="0">
                <a:solidFill>
                  <a:schemeClr val="bg2">
                    <a:lumMod val="90000"/>
                    <a:lumOff val="10000"/>
                  </a:schemeClr>
                </a:solidFill>
                <a:latin typeface="Poppins" pitchFamily="2" charset="77"/>
                <a:cs typeface="Poppins" pitchFamily="2" charset="77"/>
              </a:endParaRPr>
            </a:p>
          </p:txBody>
        </p:sp>
      </p:grpSp>
      <p:grpSp>
        <p:nvGrpSpPr>
          <p:cNvPr id="34" name="Gruppo 33">
            <a:extLst>
              <a:ext uri="{FF2B5EF4-FFF2-40B4-BE49-F238E27FC236}">
                <a16:creationId xmlns:a16="http://schemas.microsoft.com/office/drawing/2014/main" id="{FAE78393-93BB-0CE0-49BC-4582FF2822CF}"/>
              </a:ext>
            </a:extLst>
          </p:cNvPr>
          <p:cNvGrpSpPr/>
          <p:nvPr/>
        </p:nvGrpSpPr>
        <p:grpSpPr>
          <a:xfrm>
            <a:off x="1559609" y="1115169"/>
            <a:ext cx="1708204" cy="970131"/>
            <a:chOff x="5462474" y="1157111"/>
            <a:chExt cx="1708204" cy="970131"/>
          </a:xfrm>
        </p:grpSpPr>
        <p:sp>
          <p:nvSpPr>
            <p:cNvPr id="35" name="Rettangolo con angoli arrotondati 34">
              <a:extLst>
                <a:ext uri="{FF2B5EF4-FFF2-40B4-BE49-F238E27FC236}">
                  <a16:creationId xmlns:a16="http://schemas.microsoft.com/office/drawing/2014/main" id="{1482CCE5-D693-FA4A-0D3C-BE8CBC6BE913}"/>
                </a:ext>
              </a:extLst>
            </p:cNvPr>
            <p:cNvSpPr/>
            <p:nvPr/>
          </p:nvSpPr>
          <p:spPr>
            <a:xfrm>
              <a:off x="5644444" y="1157111"/>
              <a:ext cx="1360312" cy="97013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6" name="Immagine 35">
              <a:extLst>
                <a:ext uri="{FF2B5EF4-FFF2-40B4-BE49-F238E27FC236}">
                  <a16:creationId xmlns:a16="http://schemas.microsoft.com/office/drawing/2014/main" id="{9334F2D4-8EDC-8FDD-5607-DC22EB026F83}"/>
                </a:ext>
              </a:extLst>
            </p:cNvPr>
            <p:cNvPicPr>
              <a:picLocks noChangeAspect="1"/>
            </p:cNvPicPr>
            <p:nvPr/>
          </p:nvPicPr>
          <p:blipFill rotWithShape="1">
            <a:blip r:embed="rId4"/>
            <a:srcRect l="7495" t="38628" r="80462" b="53142"/>
            <a:stretch/>
          </p:blipFill>
          <p:spPr>
            <a:xfrm>
              <a:off x="5805090" y="1481018"/>
              <a:ext cx="1089820" cy="496523"/>
            </a:xfrm>
            <a:prstGeom prst="rect">
              <a:avLst/>
            </a:prstGeom>
          </p:spPr>
        </p:pic>
        <p:sp>
          <p:nvSpPr>
            <p:cNvPr id="37" name="TextBox 9">
              <a:extLst>
                <a:ext uri="{FF2B5EF4-FFF2-40B4-BE49-F238E27FC236}">
                  <a16:creationId xmlns:a16="http://schemas.microsoft.com/office/drawing/2014/main" id="{D8AF9D9C-13DE-3902-46D5-5BAED82CA4DB}"/>
                </a:ext>
              </a:extLst>
            </p:cNvPr>
            <p:cNvSpPr txBox="1"/>
            <p:nvPr/>
          </p:nvSpPr>
          <p:spPr>
            <a:xfrm>
              <a:off x="5462474" y="1227102"/>
              <a:ext cx="1708204" cy="253916"/>
            </a:xfrm>
            <a:prstGeom prst="rect">
              <a:avLst/>
            </a:prstGeom>
            <a:noFill/>
          </p:spPr>
          <p:txBody>
            <a:bodyPr wrap="square" rtlCol="0">
              <a:spAutoFit/>
            </a:bodyPr>
            <a:lstStyle/>
            <a:p>
              <a:pPr algn="ctr"/>
              <a:r>
                <a:rPr lang="en-GB" sz="1050" dirty="0">
                  <a:solidFill>
                    <a:schemeClr val="bg2">
                      <a:lumMod val="90000"/>
                      <a:lumOff val="10000"/>
                    </a:schemeClr>
                  </a:solidFill>
                  <a:latin typeface="Poppins" pitchFamily="2" charset="77"/>
                  <a:cs typeface="Poppins" pitchFamily="2" charset="77"/>
                </a:rPr>
                <a:t>INITIAL SYSTEM</a:t>
              </a:r>
              <a:endParaRPr lang="en-IT" sz="1050" dirty="0">
                <a:solidFill>
                  <a:schemeClr val="bg2">
                    <a:lumMod val="90000"/>
                    <a:lumOff val="10000"/>
                  </a:schemeClr>
                </a:solidFill>
                <a:latin typeface="Poppins" pitchFamily="2" charset="77"/>
                <a:cs typeface="Poppins" pitchFamily="2" charset="77"/>
              </a:endParaRPr>
            </a:p>
          </p:txBody>
        </p:sp>
      </p:grpSp>
      <p:cxnSp>
        <p:nvCxnSpPr>
          <p:cNvPr id="38" name="Connettore 2 37">
            <a:extLst>
              <a:ext uri="{FF2B5EF4-FFF2-40B4-BE49-F238E27FC236}">
                <a16:creationId xmlns:a16="http://schemas.microsoft.com/office/drawing/2014/main" id="{C47A35FC-70F5-7016-3BD4-4BB1B7C46230}"/>
              </a:ext>
            </a:extLst>
          </p:cNvPr>
          <p:cNvCxnSpPr>
            <a:cxnSpLocks/>
            <a:stCxn id="35" idx="2"/>
            <a:endCxn id="29" idx="0"/>
          </p:cNvCxnSpPr>
          <p:nvPr/>
        </p:nvCxnSpPr>
        <p:spPr>
          <a:xfrm flipH="1">
            <a:off x="2413711" y="2085300"/>
            <a:ext cx="8024" cy="486450"/>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9">
            <a:extLst>
              <a:ext uri="{FF2B5EF4-FFF2-40B4-BE49-F238E27FC236}">
                <a16:creationId xmlns:a16="http://schemas.microsoft.com/office/drawing/2014/main" id="{768284DF-FCFF-36E0-E985-F134BEAC3CDD}"/>
              </a:ext>
            </a:extLst>
          </p:cNvPr>
          <p:cNvSpPr txBox="1"/>
          <p:nvPr/>
        </p:nvSpPr>
        <p:spPr>
          <a:xfrm>
            <a:off x="4370062" y="1307391"/>
            <a:ext cx="3583908" cy="2677656"/>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sz="1050" i="1" u="sng" dirty="0">
                <a:solidFill>
                  <a:schemeClr val="bg1">
                    <a:lumMod val="95000"/>
                  </a:schemeClr>
                </a:solidFill>
                <a:latin typeface="Poppins" pitchFamily="2" charset="77"/>
                <a:cs typeface="Poppins" pitchFamily="2" charset="77"/>
              </a:rPr>
              <a:t>Weight Estimation: </a:t>
            </a:r>
            <a:r>
              <a:rPr lang="en-US" sz="1050" dirty="0">
                <a:solidFill>
                  <a:schemeClr val="bg1">
                    <a:lumMod val="95000"/>
                  </a:schemeClr>
                </a:solidFill>
                <a:latin typeface="Poppins" pitchFamily="2" charset="77"/>
                <a:cs typeface="Poppins" pitchFamily="2" charset="77"/>
              </a:rPr>
              <a:t>In the field of investments, KF is applied to determine the weights (states) of a portfolio model.</a:t>
            </a:r>
          </a:p>
          <a:p>
            <a:pPr marL="171450" indent="-171450">
              <a:buClr>
                <a:schemeClr val="bg1"/>
              </a:buClr>
              <a:buFont typeface="Arial" panose="020B0604020202020204" pitchFamily="34" charset="0"/>
              <a:buChar char="•"/>
            </a:pPr>
            <a:endParaRPr lang="en-US" sz="1050" dirty="0">
              <a:solidFill>
                <a:schemeClr val="bg1">
                  <a:lumMod val="95000"/>
                </a:schemeClr>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1050" i="1" u="sng" dirty="0">
                <a:solidFill>
                  <a:schemeClr val="bg1">
                    <a:lumMod val="95000"/>
                  </a:schemeClr>
                </a:solidFill>
                <a:latin typeface="Poppins" pitchFamily="2" charset="77"/>
                <a:cs typeface="Poppins" pitchFamily="2" charset="77"/>
              </a:rPr>
              <a:t>Assumption of Linearity: </a:t>
            </a:r>
            <a:r>
              <a:rPr lang="en-US" sz="1050" dirty="0">
                <a:solidFill>
                  <a:schemeClr val="bg1">
                    <a:lumMod val="95000"/>
                  </a:schemeClr>
                </a:solidFill>
                <a:latin typeface="Poppins" pitchFamily="2" charset="77"/>
                <a:cs typeface="Poppins" pitchFamily="2" charset="77"/>
              </a:rPr>
              <a:t>It presumes linearity in the process of state transitions, accurately relating these transitions to the target returns (output).</a:t>
            </a:r>
          </a:p>
          <a:p>
            <a:pPr>
              <a:buClr>
                <a:schemeClr val="bg1"/>
              </a:buClr>
            </a:pPr>
            <a:endParaRPr lang="en-US" sz="1050" dirty="0">
              <a:solidFill>
                <a:schemeClr val="bg1">
                  <a:lumMod val="95000"/>
                </a:schemeClr>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1050" i="1" u="sng" dirty="0">
                <a:solidFill>
                  <a:schemeClr val="bg1">
                    <a:lumMod val="95000"/>
                  </a:schemeClr>
                </a:solidFill>
                <a:latin typeface="Poppins" pitchFamily="2" charset="77"/>
                <a:cs typeface="Poppins" pitchFamily="2" charset="77"/>
              </a:rPr>
              <a:t>Adaptability: </a:t>
            </a:r>
            <a:r>
              <a:rPr lang="en-US" sz="1050" dirty="0">
                <a:solidFill>
                  <a:schemeClr val="bg1">
                    <a:lumMod val="95000"/>
                  </a:schemeClr>
                </a:solidFill>
                <a:latin typeface="Poppins" pitchFamily="2" charset="77"/>
                <a:cs typeface="Poppins" pitchFamily="2" charset="77"/>
              </a:rPr>
              <a:t>KF is highly effective in dynamic settings, adeptly capturing changing market conditions.</a:t>
            </a:r>
          </a:p>
          <a:p>
            <a:pPr marL="171450" indent="-171450">
              <a:buClr>
                <a:schemeClr val="bg1"/>
              </a:buClr>
              <a:buFont typeface="Arial" panose="020B0604020202020204" pitchFamily="34" charset="0"/>
              <a:buChar char="•"/>
            </a:pPr>
            <a:endParaRPr lang="en-US" sz="1050" dirty="0">
              <a:solidFill>
                <a:schemeClr val="bg1">
                  <a:lumMod val="95000"/>
                </a:schemeClr>
              </a:solidFill>
              <a:latin typeface="Poppins" pitchFamily="2" charset="77"/>
              <a:cs typeface="Poppins" pitchFamily="2" charset="77"/>
            </a:endParaRPr>
          </a:p>
          <a:p>
            <a:pPr marL="171450" indent="-171450">
              <a:buClr>
                <a:schemeClr val="bg1"/>
              </a:buClr>
              <a:buFont typeface="Arial" panose="020B0604020202020204" pitchFamily="34" charset="0"/>
              <a:buChar char="•"/>
            </a:pPr>
            <a:r>
              <a:rPr lang="en-US" sz="1050" i="1" u="sng" dirty="0">
                <a:solidFill>
                  <a:schemeClr val="bg1">
                    <a:lumMod val="95000"/>
                  </a:schemeClr>
                </a:solidFill>
                <a:latin typeface="Poppins" pitchFamily="2" charset="77"/>
                <a:cs typeface="Poppins" pitchFamily="2" charset="77"/>
              </a:rPr>
              <a:t>Noise Management: </a:t>
            </a:r>
            <a:r>
              <a:rPr lang="en-US" sz="1050" dirty="0">
                <a:solidFill>
                  <a:schemeClr val="bg1">
                    <a:lumMod val="95000"/>
                  </a:schemeClr>
                </a:solidFill>
                <a:latin typeface="Poppins" pitchFamily="2" charset="77"/>
                <a:cs typeface="Poppins" pitchFamily="2" charset="77"/>
              </a:rPr>
              <a:t>It is particularly proficient at handling noisy data, making it a reliable choice for financial analysis</a:t>
            </a:r>
            <a:endParaRPr lang="it-IT" sz="1050" dirty="0">
              <a:solidFill>
                <a:schemeClr val="bg1">
                  <a:lumMod val="95000"/>
                </a:schemeClr>
              </a:solidFill>
              <a:latin typeface="Poppins" pitchFamily="2" charset="77"/>
              <a:cs typeface="Poppins" pitchFamily="2" charset="77"/>
            </a:endParaRPr>
          </a:p>
        </p:txBody>
      </p:sp>
    </p:spTree>
  </p:cSld>
  <p:clrMapOvr>
    <a:masterClrMapping/>
  </p:clrMapOvr>
</p:sld>
</file>

<file path=ppt/theme/theme1.xml><?xml version="1.0" encoding="utf-8"?>
<a:theme xmlns:a="http://schemas.openxmlformats.org/drawingml/2006/main" name="Pricing Strategies Meeting by Slidesgo">
  <a:themeElements>
    <a:clrScheme name="Simple Light">
      <a:dk1>
        <a:srgbClr val="000000"/>
      </a:dk1>
      <a:lt1>
        <a:srgbClr val="FFFFFF"/>
      </a:lt1>
      <a:dk2>
        <a:srgbClr val="20134F"/>
      </a:dk2>
      <a:lt2>
        <a:srgbClr val="D5D2E2"/>
      </a:lt2>
      <a:accent1>
        <a:srgbClr val="6D25BF"/>
      </a:accent1>
      <a:accent2>
        <a:srgbClr val="8854FD"/>
      </a:accent2>
      <a:accent3>
        <a:srgbClr val="369ADE"/>
      </a:accent3>
      <a:accent4>
        <a:srgbClr val="56DBDC"/>
      </a:accent4>
      <a:accent5>
        <a:srgbClr val="FC5596"/>
      </a:accent5>
      <a:accent6>
        <a:srgbClr val="FE988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1380</TotalTime>
  <Words>1223</Words>
  <Application>Microsoft Office PowerPoint</Application>
  <PresentationFormat>Presentazione su schermo (16:9)</PresentationFormat>
  <Paragraphs>116</Paragraphs>
  <Slides>16</Slides>
  <Notes>16</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16</vt:i4>
      </vt:variant>
    </vt:vector>
  </HeadingPairs>
  <TitlesOfParts>
    <vt:vector size="21" baseType="lpstr">
      <vt:lpstr>Poppins</vt:lpstr>
      <vt:lpstr>Nunito Sans</vt:lpstr>
      <vt:lpstr>Arial</vt:lpstr>
      <vt:lpstr>Calibri</vt:lpstr>
      <vt:lpstr>Pricing Strategies Meeting by Slidesgo</vt:lpstr>
      <vt:lpstr>FINAL  PROJECT  BUSINESS CASE 4</vt:lpstr>
      <vt:lpstr>OUR TEAM</vt:lpstr>
      <vt:lpstr>Agenda</vt:lpstr>
      <vt:lpstr>Our Objective</vt:lpstr>
      <vt:lpstr>1. DATA EXPLORATION</vt:lpstr>
      <vt:lpstr>1. DATA EXPLORATION </vt:lpstr>
      <vt:lpstr>Presentazione standard di PowerPoint</vt:lpstr>
      <vt:lpstr>Presentazione standard di PowerPoint</vt:lpstr>
      <vt:lpstr>3. KALMAN FILTER</vt:lpstr>
      <vt:lpstr>3. KALMAN FILTER</vt:lpstr>
      <vt:lpstr>3. KALMAN FILTER</vt:lpstr>
      <vt:lpstr>MODEL COMPARISON</vt:lpstr>
      <vt:lpstr>MODEL COMPARISON</vt:lpstr>
      <vt:lpstr>4. MONSTER INDEX FORECASTING </vt:lpstr>
      <vt:lpstr>4. MONSTER INDEX FORECASTING </vt:lpstr>
      <vt:lpstr>Average university student who trust our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4</dc:title>
  <cp:lastModifiedBy>Marsona Panci</cp:lastModifiedBy>
  <cp:revision>23</cp:revision>
  <dcterms:modified xsi:type="dcterms:W3CDTF">2024-05-31T21:07:42Z</dcterms:modified>
</cp:coreProperties>
</file>